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76" r:id="rId4"/>
    <p:sldId id="269" r:id="rId5"/>
    <p:sldId id="265" r:id="rId6"/>
    <p:sldId id="263" r:id="rId7"/>
    <p:sldId id="259" r:id="rId8"/>
    <p:sldId id="260" r:id="rId9"/>
    <p:sldId id="268" r:id="rId10"/>
    <p:sldId id="266" r:id="rId11"/>
    <p:sldId id="275" r:id="rId12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A558"/>
    <a:srgbClr val="2F729B"/>
    <a:srgbClr val="F56A4A"/>
    <a:srgbClr val="131C21"/>
    <a:srgbClr val="8865DB"/>
    <a:srgbClr val="283C48"/>
    <a:srgbClr val="CB3416"/>
    <a:srgbClr val="3196AE"/>
    <a:srgbClr val="3435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91"/>
    <p:restoredTop sz="94522"/>
  </p:normalViewPr>
  <p:slideViewPr>
    <p:cSldViewPr snapToGrid="0" showGuides="1">
      <p:cViewPr varScale="1">
        <p:scale>
          <a:sx n="86" d="100"/>
          <a:sy n="86" d="100"/>
        </p:scale>
        <p:origin x="485" y="67"/>
      </p:cViewPr>
      <p:guideLst>
        <p:guide orient="horz" pos="21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" d="1"/>
        <a:sy n="1" d="1"/>
      </p:scale>
      <p:origin x="0" y="-64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en-US" sz="2160" b="0" i="0" u="none" strike="noStrike" kern="1200" baseline="0">
                <a:solidFill>
                  <a:srgbClr val="C85110"/>
                </a:solidFill>
                <a:latin typeface="Gill Sans"/>
                <a:ea typeface="+mn-ea"/>
                <a:cs typeface="+mn-cs"/>
              </a:defRPr>
            </a:pPr>
            <a:r>
              <a:rPr lang="en-US" sz="2800" dirty="0">
                <a:solidFill>
                  <a:srgbClr val="CD4A22"/>
                </a:solidFill>
              </a:rPr>
              <a:t>Use of Funds</a:t>
            </a:r>
          </a:p>
        </c:rich>
      </c:tx>
      <c:overlay val="0"/>
      <c:spPr>
        <a:noFill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3E53-48D9-B716-F0B3F22692CC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3E53-48D9-B716-F0B3F22692CC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3E53-48D9-B716-F0B3F22692CC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3E53-48D9-B716-F0B3F22692CC}"/>
              </c:ext>
            </c:extLst>
          </c:dPt>
          <c:cat>
            <c:strRef>
              <c:f>Sheet1!$A$2:$A$5</c:f>
              <c:strCache>
                <c:ptCount val="4"/>
                <c:pt idx="0">
                  <c:v>Buying Dustbins</c:v>
                </c:pt>
                <c:pt idx="1">
                  <c:v>Marketing and sales</c:v>
                </c:pt>
                <c:pt idx="2">
                  <c:v>Creating partnerships with brands</c:v>
                </c:pt>
                <c:pt idx="3">
                  <c:v>Expansion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E53-48D9-B716-F0B3F22692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1728916188146798"/>
          <c:y val="0.327732213022285"/>
          <c:w val="0.37833731330666598"/>
          <c:h val="0.431438637119892"/>
        </c:manualLayout>
      </c:layout>
      <c:overlay val="0"/>
      <c:txPr>
        <a:bodyPr rot="0" spcFirstLastPara="0" vertOverflow="ellipsis" vert="horz" wrap="square" anchor="ctr" anchorCtr="1"/>
        <a:lstStyle/>
        <a:p>
          <a:pPr>
            <a:defRPr lang="en-US" sz="2000" b="0" i="0" u="none" strike="noStrike" kern="1200" baseline="0">
              <a:solidFill>
                <a:srgbClr val="C85110"/>
              </a:solidFill>
              <a:latin typeface="Gill Sans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lang="en-US"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Microsoft YaHei" panose="020B0503020204020204" pitchFamily="34" charset="-122"/>
                <a:cs typeface="+mn-cs"/>
              </a:rPr>
              <a:t>2020/3/5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Microsoft YaHei" panose="020B0503020204020204" pitchFamily="3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GIF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Calibri" panose="020F0502020204030204" pitchFamily="34" charset="0"/>
                <a:ea typeface="Microsoft YaHei" panose="020B0503020204020204" pitchFamily="34" charset="-122"/>
                <a:cs typeface="+mn-cs"/>
              </a:rPr>
              <a:t>2020/3/5</a:t>
            </a:fld>
            <a:endParaRPr lang="zh-CN" altLang="en-US" strike="noStrike" noProof="1"/>
          </a:p>
        </p:txBody>
      </p:sp>
      <p:sp>
        <p:nvSpPr>
          <p:cNvPr id="12292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93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Microsoft YaHei" panose="020B0503020204020204" pitchFamily="3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弦形 6"/>
          <p:cNvSpPr/>
          <p:nvPr/>
        </p:nvSpPr>
        <p:spPr>
          <a:xfrm rot="13500000">
            <a:off x="-2305050" y="552450"/>
            <a:ext cx="5583238" cy="5583238"/>
          </a:xfrm>
          <a:prstGeom prst="chord">
            <a:avLst>
              <a:gd name="adj1" fmla="val 2092928"/>
              <a:gd name="adj2" fmla="val 14122259"/>
            </a:avLst>
          </a:prstGeom>
          <a:solidFill>
            <a:srgbClr val="3196A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弦形 7"/>
          <p:cNvSpPr/>
          <p:nvPr/>
        </p:nvSpPr>
        <p:spPr>
          <a:xfrm rot="13500000">
            <a:off x="-2084387" y="773113"/>
            <a:ext cx="5141913" cy="5141913"/>
          </a:xfrm>
          <a:prstGeom prst="chord">
            <a:avLst>
              <a:gd name="adj1" fmla="val 2048668"/>
              <a:gd name="adj2" fmla="val 14154135"/>
            </a:avLst>
          </a:prstGeom>
          <a:solidFill>
            <a:srgbClr val="131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2449513" y="2193925"/>
            <a:ext cx="400050" cy="401638"/>
          </a:xfrm>
          <a:prstGeom prst="ellipse">
            <a:avLst/>
          </a:prstGeom>
          <a:solidFill>
            <a:srgbClr val="CB34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85775" y="201613"/>
            <a:ext cx="192088" cy="190500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887413" y="227013"/>
            <a:ext cx="190500" cy="19208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281113" y="306388"/>
            <a:ext cx="192088" cy="190500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662113" y="434975"/>
            <a:ext cx="190500" cy="19208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2022475" y="612775"/>
            <a:ext cx="192088" cy="19208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357438" y="836613"/>
            <a:ext cx="190500" cy="1905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659063" y="1101725"/>
            <a:ext cx="190500" cy="1905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2924175" y="1403350"/>
            <a:ext cx="190500" cy="19208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3148013" y="1738313"/>
            <a:ext cx="190500" cy="190500"/>
          </a:xfrm>
          <a:prstGeom prst="ellipse">
            <a:avLst/>
          </a:prstGeom>
          <a:solidFill>
            <a:srgbClr val="319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325813" y="2098675"/>
            <a:ext cx="190500" cy="1905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454400" y="2479675"/>
            <a:ext cx="192088" cy="190500"/>
          </a:xfrm>
          <a:prstGeom prst="ellipse">
            <a:avLst/>
          </a:prstGeom>
          <a:solidFill>
            <a:srgbClr val="319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3533775" y="2873375"/>
            <a:ext cx="190500" cy="190500"/>
          </a:xfrm>
          <a:prstGeom prst="ellipse">
            <a:avLst/>
          </a:prstGeom>
          <a:solidFill>
            <a:srgbClr val="319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3559175" y="3275013"/>
            <a:ext cx="190500" cy="190500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533775" y="3675063"/>
            <a:ext cx="190500" cy="19208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3454400" y="4070350"/>
            <a:ext cx="192088" cy="190500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3325813" y="4451350"/>
            <a:ext cx="190500" cy="190500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3148013" y="4811713"/>
            <a:ext cx="190500" cy="190500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2924175" y="5145088"/>
            <a:ext cx="190500" cy="19208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2659063" y="5448300"/>
            <a:ext cx="190500" cy="190500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2357438" y="5713413"/>
            <a:ext cx="190500" cy="190500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022475" y="5935663"/>
            <a:ext cx="192088" cy="192088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662113" y="6113463"/>
            <a:ext cx="190500" cy="192088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281113" y="6243638"/>
            <a:ext cx="192088" cy="1905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887413" y="6321425"/>
            <a:ext cx="190500" cy="1905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485775" y="6348413"/>
            <a:ext cx="192088" cy="1905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79375" y="212725"/>
            <a:ext cx="190500" cy="190500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92075" y="6321425"/>
            <a:ext cx="190500" cy="19208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318782" y="1234657"/>
            <a:ext cx="634921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318782" y="3666206"/>
            <a:ext cx="634921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37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8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BE68E59-B7F0-406B-A01C-D6D74A649F62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2" name="组合 6"/>
          <p:cNvGrpSpPr/>
          <p:nvPr userDrawn="1"/>
        </p:nvGrpSpPr>
        <p:grpSpPr>
          <a:xfrm>
            <a:off x="5649913" y="1489075"/>
            <a:ext cx="892175" cy="201613"/>
            <a:chOff x="5403167" y="1697643"/>
            <a:chExt cx="1308295" cy="295421"/>
          </a:xfrm>
        </p:grpSpPr>
        <p:sp>
          <p:nvSpPr>
            <p:cNvPr id="8" name="椭圆 7"/>
            <p:cNvSpPr/>
            <p:nvPr/>
          </p:nvSpPr>
          <p:spPr>
            <a:xfrm flipH="1">
              <a:off x="5403167" y="1697643"/>
              <a:ext cx="295646" cy="295421"/>
            </a:xfrm>
            <a:prstGeom prst="ellipse">
              <a:avLst/>
            </a:prstGeom>
            <a:solidFill>
              <a:srgbClr val="F56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flipH="1">
              <a:off x="5910655" y="1697643"/>
              <a:ext cx="293319" cy="29542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flipH="1">
              <a:off x="6415815" y="1697643"/>
              <a:ext cx="295647" cy="295421"/>
            </a:xfrm>
            <a:prstGeom prst="ellipse">
              <a:avLst/>
            </a:prstGeom>
            <a:solidFill>
              <a:srgbClr val="8865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rgbClr val="F56A4A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3"/>
          </p:nvPr>
        </p:nvSpPr>
        <p:spPr>
          <a:xfrm>
            <a:off x="839788" y="1920707"/>
            <a:ext cx="2409825" cy="18923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839788" y="4194800"/>
            <a:ext cx="2409825" cy="18923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5"/>
          </p:nvPr>
        </p:nvSpPr>
        <p:spPr>
          <a:xfrm>
            <a:off x="6096000" y="1920707"/>
            <a:ext cx="2409825" cy="18923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图片占位符 10"/>
          <p:cNvSpPr>
            <a:spLocks noGrp="1"/>
          </p:cNvSpPr>
          <p:nvPr>
            <p:ph type="pic" sz="quarter" idx="16"/>
          </p:nvPr>
        </p:nvSpPr>
        <p:spPr>
          <a:xfrm>
            <a:off x="6096000" y="4194800"/>
            <a:ext cx="2409825" cy="18923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4815087-ECC6-4ECB-82FC-5FABB2792988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B42E319-7276-48CA-A638-EFDCF52BAF18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B42E319-7276-48CA-A638-EFDCF52BAF18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弦形 6"/>
          <p:cNvSpPr/>
          <p:nvPr/>
        </p:nvSpPr>
        <p:spPr>
          <a:xfrm rot="18900000">
            <a:off x="3074988" y="-3074987"/>
            <a:ext cx="6138863" cy="6138863"/>
          </a:xfrm>
          <a:prstGeom prst="chord">
            <a:avLst>
              <a:gd name="adj1" fmla="val 2681196"/>
              <a:gd name="adj2" fmla="val 13500486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弦形 7"/>
          <p:cNvSpPr/>
          <p:nvPr/>
        </p:nvSpPr>
        <p:spPr>
          <a:xfrm rot="18900000">
            <a:off x="3302000" y="-2833687"/>
            <a:ext cx="5684838" cy="5684838"/>
          </a:xfrm>
          <a:prstGeom prst="chord">
            <a:avLst>
              <a:gd name="adj1" fmla="val 2681196"/>
              <a:gd name="adj2" fmla="val 13500486"/>
            </a:avLst>
          </a:prstGeom>
          <a:solidFill>
            <a:srgbClr val="131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5400000">
            <a:off x="9382125" y="12700"/>
            <a:ext cx="211138" cy="21113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5400000">
            <a:off x="9353550" y="455613"/>
            <a:ext cx="211138" cy="21113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椭圆 10"/>
          <p:cNvSpPr/>
          <p:nvPr/>
        </p:nvSpPr>
        <p:spPr>
          <a:xfrm rot="5400000">
            <a:off x="9266238" y="892175"/>
            <a:ext cx="211138" cy="21113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椭圆 11"/>
          <p:cNvSpPr/>
          <p:nvPr/>
        </p:nvSpPr>
        <p:spPr>
          <a:xfrm rot="5400000">
            <a:off x="9123363" y="1312863"/>
            <a:ext cx="211138" cy="21113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椭圆 12"/>
          <p:cNvSpPr/>
          <p:nvPr/>
        </p:nvSpPr>
        <p:spPr>
          <a:xfrm rot="5400000">
            <a:off x="8926513" y="1711325"/>
            <a:ext cx="211138" cy="21113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椭圆 13"/>
          <p:cNvSpPr/>
          <p:nvPr/>
        </p:nvSpPr>
        <p:spPr>
          <a:xfrm rot="5400000">
            <a:off x="8680450" y="2081213"/>
            <a:ext cx="211138" cy="21113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椭圆 14"/>
          <p:cNvSpPr/>
          <p:nvPr/>
        </p:nvSpPr>
        <p:spPr>
          <a:xfrm rot="5400000">
            <a:off x="8386763" y="2414588"/>
            <a:ext cx="211138" cy="21113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椭圆 15"/>
          <p:cNvSpPr/>
          <p:nvPr/>
        </p:nvSpPr>
        <p:spPr>
          <a:xfrm rot="5400000">
            <a:off x="8053388" y="2708275"/>
            <a:ext cx="211138" cy="21113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椭圆 16"/>
          <p:cNvSpPr/>
          <p:nvPr/>
        </p:nvSpPr>
        <p:spPr>
          <a:xfrm rot="5400000">
            <a:off x="7683500" y="2954338"/>
            <a:ext cx="211138" cy="211138"/>
          </a:xfrm>
          <a:prstGeom prst="ellipse">
            <a:avLst/>
          </a:prstGeom>
          <a:solidFill>
            <a:srgbClr val="2F72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 rot="5400000">
            <a:off x="7285038" y="3151188"/>
            <a:ext cx="211138" cy="211138"/>
          </a:xfrm>
          <a:prstGeom prst="ellipse">
            <a:avLst/>
          </a:prstGeom>
          <a:solidFill>
            <a:srgbClr val="2F72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椭圆 18"/>
          <p:cNvSpPr/>
          <p:nvPr/>
        </p:nvSpPr>
        <p:spPr>
          <a:xfrm rot="5400000">
            <a:off x="6863556" y="3293269"/>
            <a:ext cx="211138" cy="212725"/>
          </a:xfrm>
          <a:prstGeom prst="ellipse">
            <a:avLst/>
          </a:prstGeom>
          <a:solidFill>
            <a:srgbClr val="2F72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椭圆 19"/>
          <p:cNvSpPr/>
          <p:nvPr/>
        </p:nvSpPr>
        <p:spPr>
          <a:xfrm rot="5400000">
            <a:off x="6427788" y="3381375"/>
            <a:ext cx="211138" cy="211138"/>
          </a:xfrm>
          <a:prstGeom prst="ellipse">
            <a:avLst/>
          </a:prstGeom>
          <a:solidFill>
            <a:srgbClr val="319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椭圆 20"/>
          <p:cNvSpPr/>
          <p:nvPr/>
        </p:nvSpPr>
        <p:spPr>
          <a:xfrm rot="5400000">
            <a:off x="5984081" y="3409156"/>
            <a:ext cx="211138" cy="212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椭圆 21"/>
          <p:cNvSpPr/>
          <p:nvPr/>
        </p:nvSpPr>
        <p:spPr>
          <a:xfrm rot="5400000">
            <a:off x="5540375" y="3381375"/>
            <a:ext cx="211138" cy="211138"/>
          </a:xfrm>
          <a:prstGeom prst="ellipse">
            <a:avLst/>
          </a:prstGeom>
          <a:solidFill>
            <a:srgbClr val="319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3" name="椭圆 22"/>
          <p:cNvSpPr/>
          <p:nvPr/>
        </p:nvSpPr>
        <p:spPr>
          <a:xfrm rot="5400000">
            <a:off x="5104606" y="3293269"/>
            <a:ext cx="211138" cy="212725"/>
          </a:xfrm>
          <a:prstGeom prst="ellipse">
            <a:avLst/>
          </a:prstGeom>
          <a:solidFill>
            <a:srgbClr val="2F72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椭圆 23"/>
          <p:cNvSpPr/>
          <p:nvPr/>
        </p:nvSpPr>
        <p:spPr>
          <a:xfrm rot="5400000">
            <a:off x="4683125" y="3151188"/>
            <a:ext cx="211138" cy="211138"/>
          </a:xfrm>
          <a:prstGeom prst="ellipse">
            <a:avLst/>
          </a:prstGeom>
          <a:solidFill>
            <a:srgbClr val="2F72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椭圆 24"/>
          <p:cNvSpPr/>
          <p:nvPr/>
        </p:nvSpPr>
        <p:spPr>
          <a:xfrm rot="5400000">
            <a:off x="4284663" y="2954338"/>
            <a:ext cx="211138" cy="21113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6" name="椭圆 25"/>
          <p:cNvSpPr/>
          <p:nvPr/>
        </p:nvSpPr>
        <p:spPr>
          <a:xfrm rot="5400000">
            <a:off x="3914775" y="2708275"/>
            <a:ext cx="211138" cy="211138"/>
          </a:xfrm>
          <a:prstGeom prst="ellipse">
            <a:avLst/>
          </a:prstGeom>
          <a:solidFill>
            <a:srgbClr val="283C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 rot="5400000">
            <a:off x="3581400" y="2414588"/>
            <a:ext cx="211138" cy="211138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8" name="椭圆 27"/>
          <p:cNvSpPr/>
          <p:nvPr/>
        </p:nvSpPr>
        <p:spPr>
          <a:xfrm rot="5400000">
            <a:off x="3287713" y="2081213"/>
            <a:ext cx="211138" cy="211138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9" name="椭圆 28"/>
          <p:cNvSpPr/>
          <p:nvPr/>
        </p:nvSpPr>
        <p:spPr>
          <a:xfrm rot="5400000">
            <a:off x="3041650" y="1711325"/>
            <a:ext cx="211138" cy="211138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" name="椭圆 29"/>
          <p:cNvSpPr/>
          <p:nvPr/>
        </p:nvSpPr>
        <p:spPr>
          <a:xfrm rot="5400000">
            <a:off x="2844800" y="1312863"/>
            <a:ext cx="211138" cy="211138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1" name="椭圆 30"/>
          <p:cNvSpPr/>
          <p:nvPr/>
        </p:nvSpPr>
        <p:spPr>
          <a:xfrm rot="5400000">
            <a:off x="2701925" y="892175"/>
            <a:ext cx="211138" cy="211138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2" name="椭圆 31"/>
          <p:cNvSpPr/>
          <p:nvPr/>
        </p:nvSpPr>
        <p:spPr>
          <a:xfrm rot="5400000">
            <a:off x="2614613" y="455613"/>
            <a:ext cx="211138" cy="21113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3" name="椭圆 32"/>
          <p:cNvSpPr/>
          <p:nvPr/>
        </p:nvSpPr>
        <p:spPr>
          <a:xfrm rot="5400000">
            <a:off x="2586038" y="12700"/>
            <a:ext cx="211138" cy="21113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4" name="椭圆 33"/>
          <p:cNvSpPr/>
          <p:nvPr/>
        </p:nvSpPr>
        <p:spPr>
          <a:xfrm rot="5400000">
            <a:off x="5972969" y="2394744"/>
            <a:ext cx="444500" cy="442913"/>
          </a:xfrm>
          <a:prstGeom prst="ellipse">
            <a:avLst/>
          </a:prstGeom>
          <a:solidFill>
            <a:srgbClr val="CB34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250786"/>
            <a:ext cx="10515600" cy="1587761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838547"/>
            <a:ext cx="10515600" cy="8996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0" name="文本占位符 39"/>
          <p:cNvSpPr>
            <a:spLocks noGrp="1"/>
          </p:cNvSpPr>
          <p:nvPr>
            <p:ph type="body" sz="quarter" idx="13"/>
          </p:nvPr>
        </p:nvSpPr>
        <p:spPr>
          <a:xfrm>
            <a:off x="3317662" y="-5581"/>
            <a:ext cx="5628887" cy="2833651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0">
                <a:solidFill>
                  <a:schemeClr val="bg1"/>
                </a:solidFill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35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6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30C7D8-B1AF-4494-8291-06BCE37DDBF5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6"/>
          <p:cNvGrpSpPr/>
          <p:nvPr userDrawn="1"/>
        </p:nvGrpSpPr>
        <p:grpSpPr>
          <a:xfrm>
            <a:off x="5649913" y="1489075"/>
            <a:ext cx="892175" cy="201613"/>
            <a:chOff x="5403167" y="1697643"/>
            <a:chExt cx="1308295" cy="295421"/>
          </a:xfrm>
        </p:grpSpPr>
        <p:sp>
          <p:nvSpPr>
            <p:cNvPr id="8" name="椭圆 7"/>
            <p:cNvSpPr/>
            <p:nvPr/>
          </p:nvSpPr>
          <p:spPr>
            <a:xfrm flipH="1">
              <a:off x="5403167" y="1697643"/>
              <a:ext cx="295646" cy="295421"/>
            </a:xfrm>
            <a:prstGeom prst="ellipse">
              <a:avLst/>
            </a:prstGeom>
            <a:solidFill>
              <a:srgbClr val="F56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flipH="1">
              <a:off x="5910655" y="1697643"/>
              <a:ext cx="293319" cy="29542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flipH="1">
              <a:off x="6415815" y="1697643"/>
              <a:ext cx="295647" cy="295421"/>
            </a:xfrm>
            <a:prstGeom prst="ellipse">
              <a:avLst/>
            </a:prstGeom>
            <a:solidFill>
              <a:srgbClr val="8865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rgbClr val="F56A4A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1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F922AC4-3242-49FE-BA4F-8A58053376D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组合 6"/>
          <p:cNvGrpSpPr/>
          <p:nvPr userDrawn="1"/>
        </p:nvGrpSpPr>
        <p:grpSpPr>
          <a:xfrm>
            <a:off x="5649913" y="1489075"/>
            <a:ext cx="892175" cy="201613"/>
            <a:chOff x="5403167" y="1697643"/>
            <a:chExt cx="1308295" cy="295421"/>
          </a:xfrm>
        </p:grpSpPr>
        <p:sp>
          <p:nvSpPr>
            <p:cNvPr id="8" name="椭圆 7"/>
            <p:cNvSpPr/>
            <p:nvPr/>
          </p:nvSpPr>
          <p:spPr>
            <a:xfrm flipH="1">
              <a:off x="5403167" y="1697643"/>
              <a:ext cx="295646" cy="295421"/>
            </a:xfrm>
            <a:prstGeom prst="ellipse">
              <a:avLst/>
            </a:prstGeom>
            <a:solidFill>
              <a:srgbClr val="F56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flipH="1">
              <a:off x="5910655" y="1697643"/>
              <a:ext cx="293319" cy="29542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flipH="1">
              <a:off x="6415815" y="1697643"/>
              <a:ext cx="295647" cy="295421"/>
            </a:xfrm>
            <a:prstGeom prst="ellipse">
              <a:avLst/>
            </a:prstGeom>
            <a:solidFill>
              <a:srgbClr val="8865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rgbClr val="F56A4A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3"/>
          </p:nvPr>
        </p:nvSpPr>
        <p:spPr>
          <a:xfrm>
            <a:off x="839788" y="1808163"/>
            <a:ext cx="6180137" cy="2257425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图片占位符 13"/>
          <p:cNvSpPr>
            <a:spLocks noGrp="1"/>
          </p:cNvSpPr>
          <p:nvPr>
            <p:ph type="pic" sz="quarter" idx="14"/>
          </p:nvPr>
        </p:nvSpPr>
        <p:spPr>
          <a:xfrm>
            <a:off x="838200" y="4183062"/>
            <a:ext cx="3366452" cy="2017713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图片占位符 13"/>
          <p:cNvSpPr>
            <a:spLocks noGrp="1"/>
          </p:cNvSpPr>
          <p:nvPr>
            <p:ph type="pic" sz="quarter" idx="15"/>
          </p:nvPr>
        </p:nvSpPr>
        <p:spPr>
          <a:xfrm>
            <a:off x="4312027" y="4183062"/>
            <a:ext cx="2707898" cy="2017713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日期占位符 9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页脚占位符 10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灯片编号占位符 11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52DDEA-9DE4-419E-A62A-64D5C101F14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仅标题"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6"/>
          <p:cNvGrpSpPr/>
          <p:nvPr userDrawn="1"/>
        </p:nvGrpSpPr>
        <p:grpSpPr>
          <a:xfrm>
            <a:off x="5649913" y="1489075"/>
            <a:ext cx="892175" cy="201613"/>
            <a:chOff x="5403167" y="1697643"/>
            <a:chExt cx="1308295" cy="295421"/>
          </a:xfrm>
        </p:grpSpPr>
        <p:sp>
          <p:nvSpPr>
            <p:cNvPr id="8" name="椭圆 7"/>
            <p:cNvSpPr/>
            <p:nvPr/>
          </p:nvSpPr>
          <p:spPr>
            <a:xfrm flipH="1">
              <a:off x="5403167" y="1697643"/>
              <a:ext cx="295646" cy="295421"/>
            </a:xfrm>
            <a:prstGeom prst="ellipse">
              <a:avLst/>
            </a:prstGeom>
            <a:solidFill>
              <a:srgbClr val="F56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flipH="1">
              <a:off x="5910655" y="1697643"/>
              <a:ext cx="293319" cy="29542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flipH="1">
              <a:off x="6415815" y="1697643"/>
              <a:ext cx="295647" cy="295421"/>
            </a:xfrm>
            <a:prstGeom prst="ellipse">
              <a:avLst/>
            </a:prstGeom>
            <a:solidFill>
              <a:srgbClr val="8865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rgbClr val="F56A4A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3"/>
          </p:nvPr>
        </p:nvSpPr>
        <p:spPr>
          <a:xfrm>
            <a:off x="838200" y="1808163"/>
            <a:ext cx="10514013" cy="2595562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2F64278-756C-45D2-8FCC-D27B135CBA0A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仅标题"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6"/>
          <p:cNvGrpSpPr/>
          <p:nvPr userDrawn="1"/>
        </p:nvGrpSpPr>
        <p:grpSpPr>
          <a:xfrm>
            <a:off x="5649913" y="1489075"/>
            <a:ext cx="892175" cy="201613"/>
            <a:chOff x="5403167" y="1697643"/>
            <a:chExt cx="1308295" cy="295421"/>
          </a:xfrm>
        </p:grpSpPr>
        <p:sp>
          <p:nvSpPr>
            <p:cNvPr id="8" name="椭圆 7"/>
            <p:cNvSpPr/>
            <p:nvPr/>
          </p:nvSpPr>
          <p:spPr>
            <a:xfrm flipH="1">
              <a:off x="5403167" y="1697643"/>
              <a:ext cx="295646" cy="295421"/>
            </a:xfrm>
            <a:prstGeom prst="ellipse">
              <a:avLst/>
            </a:prstGeom>
            <a:solidFill>
              <a:srgbClr val="F56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flipH="1">
              <a:off x="5910655" y="1697643"/>
              <a:ext cx="293319" cy="29542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flipH="1">
              <a:off x="6415815" y="1697643"/>
              <a:ext cx="295647" cy="295421"/>
            </a:xfrm>
            <a:prstGeom prst="ellipse">
              <a:avLst/>
            </a:prstGeom>
            <a:solidFill>
              <a:srgbClr val="8865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rgbClr val="F56A4A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3"/>
          </p:nvPr>
        </p:nvSpPr>
        <p:spPr>
          <a:xfrm>
            <a:off x="1331994" y="2430462"/>
            <a:ext cx="2786063" cy="1997075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4705291" y="2430462"/>
            <a:ext cx="2786063" cy="1997075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5"/>
          </p:nvPr>
        </p:nvSpPr>
        <p:spPr>
          <a:xfrm>
            <a:off x="8078588" y="2430462"/>
            <a:ext cx="2786063" cy="1997075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7F54521-984E-4E3E-98ED-B43F2B6E347A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仅标题"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组合 6"/>
          <p:cNvGrpSpPr/>
          <p:nvPr userDrawn="1"/>
        </p:nvGrpSpPr>
        <p:grpSpPr>
          <a:xfrm>
            <a:off x="5649913" y="1489075"/>
            <a:ext cx="892175" cy="201613"/>
            <a:chOff x="5403167" y="1697643"/>
            <a:chExt cx="1308295" cy="295421"/>
          </a:xfrm>
        </p:grpSpPr>
        <p:sp>
          <p:nvSpPr>
            <p:cNvPr id="8" name="椭圆 7"/>
            <p:cNvSpPr/>
            <p:nvPr/>
          </p:nvSpPr>
          <p:spPr>
            <a:xfrm flipH="1">
              <a:off x="5403167" y="1697643"/>
              <a:ext cx="295646" cy="295421"/>
            </a:xfrm>
            <a:prstGeom prst="ellipse">
              <a:avLst/>
            </a:prstGeom>
            <a:solidFill>
              <a:srgbClr val="F56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flipH="1">
              <a:off x="5910655" y="1697643"/>
              <a:ext cx="293319" cy="29542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flipH="1">
              <a:off x="6415815" y="1697643"/>
              <a:ext cx="295647" cy="295421"/>
            </a:xfrm>
            <a:prstGeom prst="ellipse">
              <a:avLst/>
            </a:prstGeom>
            <a:solidFill>
              <a:srgbClr val="8865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rgbClr val="F56A4A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3"/>
          </p:nvPr>
        </p:nvSpPr>
        <p:spPr>
          <a:xfrm>
            <a:off x="1110569" y="2171473"/>
            <a:ext cx="2274887" cy="3298598"/>
          </a:xfrm>
          <a:ln>
            <a:solidFill>
              <a:schemeClr val="bg1"/>
            </a:solidFill>
          </a:ln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4"/>
          </p:nvPr>
        </p:nvSpPr>
        <p:spPr>
          <a:xfrm rot="1102599">
            <a:off x="2443956" y="2374220"/>
            <a:ext cx="2274887" cy="3298598"/>
          </a:xfrm>
          <a:ln>
            <a:solidFill>
              <a:schemeClr val="bg1"/>
            </a:solidFill>
          </a:ln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5"/>
          </p:nvPr>
        </p:nvSpPr>
        <p:spPr>
          <a:xfrm rot="21325070">
            <a:off x="3793736" y="2767633"/>
            <a:ext cx="2274887" cy="3298598"/>
          </a:xfrm>
          <a:ln>
            <a:solidFill>
              <a:schemeClr val="bg1"/>
            </a:solidFill>
          </a:ln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2B896B3-E11A-4959-8378-F925BCF55D3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8" name="组合 6"/>
          <p:cNvGrpSpPr/>
          <p:nvPr userDrawn="1"/>
        </p:nvGrpSpPr>
        <p:grpSpPr>
          <a:xfrm>
            <a:off x="5649913" y="1489075"/>
            <a:ext cx="892175" cy="201613"/>
            <a:chOff x="5403167" y="1697643"/>
            <a:chExt cx="1308295" cy="295421"/>
          </a:xfrm>
        </p:grpSpPr>
        <p:sp>
          <p:nvSpPr>
            <p:cNvPr id="8" name="椭圆 7"/>
            <p:cNvSpPr/>
            <p:nvPr/>
          </p:nvSpPr>
          <p:spPr>
            <a:xfrm flipH="1">
              <a:off x="5403167" y="1697643"/>
              <a:ext cx="295646" cy="295421"/>
            </a:xfrm>
            <a:prstGeom prst="ellipse">
              <a:avLst/>
            </a:prstGeom>
            <a:solidFill>
              <a:srgbClr val="F56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flipH="1">
              <a:off x="5910655" y="1697643"/>
              <a:ext cx="293319" cy="29542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flipH="1">
              <a:off x="6415815" y="1697643"/>
              <a:ext cx="295647" cy="295421"/>
            </a:xfrm>
            <a:prstGeom prst="ellipse">
              <a:avLst/>
            </a:prstGeom>
            <a:solidFill>
              <a:srgbClr val="8865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rgbClr val="F56A4A"/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3"/>
          </p:nvPr>
        </p:nvSpPr>
        <p:spPr>
          <a:xfrm>
            <a:off x="838200" y="3549650"/>
            <a:ext cx="5257800" cy="2651125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1DFA2F9-8434-4DCF-89C2-57681496914A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131C21">
                <a:alpha val="100000"/>
              </a:srgbClr>
            </a:gs>
            <a:gs pos="8000">
              <a:srgbClr val="131C21">
                <a:alpha val="100000"/>
              </a:srgbClr>
            </a:gs>
            <a:gs pos="100000">
              <a:srgbClr val="44546A">
                <a:alpha val="100000"/>
              </a:srgbClr>
            </a:gs>
          </a:gsLst>
          <a:lin ang="1080000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228600"/>
            <a:r>
              <a:rPr lang="zh-CN" altLang="en-US" dirty="0"/>
              <a:t>单击此处编辑母版文本样式</a:t>
            </a:r>
          </a:p>
          <a:p>
            <a:pPr lvl="1" indent="-22860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B42E319-7276-48CA-A638-EFDCF52BAF18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Microsoft YaHei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Microsoft YaHei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Microsoft YaHei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Microsoft YaHei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Microsoft YaHei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Microsoft YaHei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Microsoft YaHei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Microsoft YaHei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ctrTitle"/>
          </p:nvPr>
        </p:nvSpPr>
        <p:spPr>
          <a:xfrm>
            <a:off x="4318000" y="134244"/>
            <a:ext cx="6350000" cy="2387600"/>
          </a:xfrm>
        </p:spPr>
        <p:txBody>
          <a:bodyPr vert="horz" wrap="square" lIns="91440" tIns="45720" rIns="91440" bIns="45720" numCol="1" anchor="b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IN" altLang="zh-CN" sz="4800" dirty="0">
                <a:solidFill>
                  <a:srgbClr val="FFFF00"/>
                </a:solidFill>
                <a:latin typeface="+mj-ea"/>
              </a:rPr>
              <a:t>Throw Back</a:t>
            </a:r>
            <a:br>
              <a:rPr lang="en-IN" altLang="zh-CN" sz="4800" dirty="0">
                <a:solidFill>
                  <a:srgbClr val="FFFF00"/>
                </a:solidFill>
                <a:latin typeface="+mj-ea"/>
              </a:rPr>
            </a:br>
            <a:r>
              <a:rPr lang="en-IN" altLang="zh-CN" sz="4800" dirty="0">
                <a:solidFill>
                  <a:srgbClr val="FFFF00"/>
                </a:solidFill>
                <a:latin typeface="+mj-ea"/>
              </a:rPr>
              <a:t>-Smart dustbins</a:t>
            </a:r>
            <a:endParaRPr kumimoji="0" lang="en-IN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+mj-ea"/>
              <a:ea typeface="+mj-ea"/>
              <a:cs typeface="+mj-cs"/>
            </a:endParaRPr>
          </a:p>
        </p:txBody>
      </p:sp>
      <p:sp>
        <p:nvSpPr>
          <p:cNvPr id="11267" name="副标题 2"/>
          <p:cNvSpPr>
            <a:spLocks noGrp="1"/>
          </p:cNvSpPr>
          <p:nvPr>
            <p:ph type="subTitle" idx="1"/>
          </p:nvPr>
        </p:nvSpPr>
        <p:spPr>
          <a:xfrm>
            <a:off x="4318000" y="2751139"/>
            <a:ext cx="6350000" cy="2504443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en-US" sz="3600" b="1" i="0" u="none" strike="noStrike" kern="1200" cap="none" spc="50" normalizeH="0" baseline="0" noProof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Microsoft JhengHei Light" panose="020B0304030504040204" charset="-120"/>
                <a:ea typeface="Microsoft JhengHei Light" panose="020B0304030504040204" charset="-120"/>
                <a:cs typeface="Hoefler Text"/>
                <a:sym typeface="+mn-ea"/>
              </a:rPr>
              <a:t>Team Details: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en-US" b="1" spc="5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icrosoft JhengHei Light" panose="020B0304030504040204" charset="-120"/>
                <a:ea typeface="Microsoft JhengHei Light" panose="020B0304030504040204" charset="-120"/>
                <a:cs typeface="Hoefler Text"/>
                <a:sym typeface="+mn-ea"/>
              </a:rPr>
              <a:t>Akash P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en-US" b="1" spc="5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icrosoft JhengHei Light" panose="020B0304030504040204" charset="-120"/>
                <a:ea typeface="Microsoft JhengHei Light" panose="020B0304030504040204" charset="-120"/>
                <a:cs typeface="Hoefler Text"/>
                <a:sym typeface="+mn-ea"/>
              </a:rPr>
              <a:t>T H </a:t>
            </a:r>
            <a:r>
              <a:rPr lang="en-US" altLang="en-US" b="1" spc="5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icrosoft JhengHei Light" panose="020B0304030504040204" charset="-120"/>
                <a:ea typeface="Microsoft JhengHei Light" panose="020B0304030504040204" charset="-120"/>
                <a:cs typeface="Hoefler Text"/>
                <a:sym typeface="+mn-ea"/>
              </a:rPr>
              <a:t>Lakshana</a:t>
            </a:r>
            <a:r>
              <a:rPr lang="en-US" altLang="en-US" b="1" spc="5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icrosoft JhengHei Light" panose="020B0304030504040204" charset="-120"/>
                <a:ea typeface="Microsoft JhengHei Light" panose="020B0304030504040204" charset="-120"/>
                <a:cs typeface="Hoefler Text"/>
                <a:sym typeface="+mn-ea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en-US" b="1" spc="5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icrosoft JhengHei Light" panose="020B0304030504040204" charset="-120"/>
                <a:ea typeface="Microsoft JhengHei Light" panose="020B0304030504040204" charset="-120"/>
                <a:cs typeface="Hoefler Text"/>
                <a:sym typeface="+mn-ea"/>
              </a:rPr>
              <a:t>Madhu Prakash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en-US" b="1" spc="5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icrosoft JhengHei Light" panose="020B0304030504040204" charset="-120"/>
                <a:ea typeface="Microsoft JhengHei Light" panose="020B0304030504040204" charset="-120"/>
                <a:cs typeface="Hoefler Text"/>
                <a:sym typeface="+mn-ea"/>
              </a:rPr>
              <a:t>Preethi 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07" t="25833" r="16875" b="27571"/>
          <a:stretch>
            <a:fillRect/>
          </a:stretch>
        </p:blipFill>
        <p:spPr>
          <a:xfrm>
            <a:off x="0" y="2144064"/>
            <a:ext cx="2649925" cy="2272465"/>
          </a:xfrm>
          <a:prstGeom prst="rect">
            <a:avLst/>
          </a:prstGeom>
        </p:spPr>
      </p:pic>
    </p:spTree>
  </p:cSld>
  <p:clrMapOvr>
    <a:masterClrMapping/>
  </p:clrMapOvr>
  <p:transition>
    <p:split orient="vert" dir="in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7" name="组合 87"/>
          <p:cNvGrpSpPr/>
          <p:nvPr/>
        </p:nvGrpSpPr>
        <p:grpSpPr>
          <a:xfrm>
            <a:off x="4075113" y="2400300"/>
            <a:ext cx="3557587" cy="3800475"/>
            <a:chOff x="4075831" y="2400300"/>
            <a:chExt cx="3557355" cy="3800475"/>
          </a:xfrm>
        </p:grpSpPr>
        <p:sp>
          <p:nvSpPr>
            <p:cNvPr id="24578" name="Freeform 76"/>
            <p:cNvSpPr/>
            <p:nvPr/>
          </p:nvSpPr>
          <p:spPr>
            <a:xfrm flipH="1">
              <a:off x="4964598" y="3298825"/>
              <a:ext cx="2036763" cy="290195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506" h="2146">
                  <a:moveTo>
                    <a:pt x="1489" y="227"/>
                  </a:moveTo>
                  <a:cubicBezTo>
                    <a:pt x="1405" y="383"/>
                    <a:pt x="1250" y="461"/>
                    <a:pt x="1079" y="482"/>
                  </a:cubicBezTo>
                  <a:cubicBezTo>
                    <a:pt x="998" y="492"/>
                    <a:pt x="916" y="490"/>
                    <a:pt x="835" y="482"/>
                  </a:cubicBezTo>
                  <a:cubicBezTo>
                    <a:pt x="796" y="478"/>
                    <a:pt x="757" y="471"/>
                    <a:pt x="717" y="467"/>
                  </a:cubicBezTo>
                  <a:cubicBezTo>
                    <a:pt x="695" y="465"/>
                    <a:pt x="671" y="465"/>
                    <a:pt x="648" y="470"/>
                  </a:cubicBezTo>
                  <a:cubicBezTo>
                    <a:pt x="647" y="452"/>
                    <a:pt x="645" y="434"/>
                    <a:pt x="644" y="416"/>
                  </a:cubicBezTo>
                  <a:cubicBezTo>
                    <a:pt x="632" y="307"/>
                    <a:pt x="608" y="195"/>
                    <a:pt x="549" y="102"/>
                  </a:cubicBezTo>
                  <a:cubicBezTo>
                    <a:pt x="535" y="80"/>
                    <a:pt x="464" y="0"/>
                    <a:pt x="436" y="33"/>
                  </a:cubicBezTo>
                  <a:cubicBezTo>
                    <a:pt x="432" y="37"/>
                    <a:pt x="433" y="43"/>
                    <a:pt x="437" y="46"/>
                  </a:cubicBezTo>
                  <a:cubicBezTo>
                    <a:pt x="436" y="49"/>
                    <a:pt x="437" y="52"/>
                    <a:pt x="440" y="54"/>
                  </a:cubicBezTo>
                  <a:cubicBezTo>
                    <a:pt x="470" y="70"/>
                    <a:pt x="484" y="103"/>
                    <a:pt x="495" y="133"/>
                  </a:cubicBezTo>
                  <a:cubicBezTo>
                    <a:pt x="510" y="172"/>
                    <a:pt x="518" y="212"/>
                    <a:pt x="522" y="255"/>
                  </a:cubicBezTo>
                  <a:cubicBezTo>
                    <a:pt x="529" y="331"/>
                    <a:pt x="521" y="409"/>
                    <a:pt x="518" y="486"/>
                  </a:cubicBezTo>
                  <a:cubicBezTo>
                    <a:pt x="514" y="585"/>
                    <a:pt x="499" y="683"/>
                    <a:pt x="477" y="781"/>
                  </a:cubicBezTo>
                  <a:cubicBezTo>
                    <a:pt x="438" y="690"/>
                    <a:pt x="338" y="640"/>
                    <a:pt x="267" y="578"/>
                  </a:cubicBezTo>
                  <a:cubicBezTo>
                    <a:pt x="165" y="491"/>
                    <a:pt x="102" y="341"/>
                    <a:pt x="149" y="210"/>
                  </a:cubicBezTo>
                  <a:cubicBezTo>
                    <a:pt x="152" y="202"/>
                    <a:pt x="139" y="196"/>
                    <a:pt x="135" y="204"/>
                  </a:cubicBezTo>
                  <a:cubicBezTo>
                    <a:pt x="103" y="269"/>
                    <a:pt x="82" y="336"/>
                    <a:pt x="89" y="408"/>
                  </a:cubicBezTo>
                  <a:cubicBezTo>
                    <a:pt x="57" y="402"/>
                    <a:pt x="26" y="385"/>
                    <a:pt x="10" y="355"/>
                  </a:cubicBezTo>
                  <a:cubicBezTo>
                    <a:pt x="8" y="350"/>
                    <a:pt x="0" y="352"/>
                    <a:pt x="0" y="358"/>
                  </a:cubicBezTo>
                  <a:cubicBezTo>
                    <a:pt x="1" y="411"/>
                    <a:pt x="42" y="496"/>
                    <a:pt x="104" y="497"/>
                  </a:cubicBezTo>
                  <a:cubicBezTo>
                    <a:pt x="106" y="497"/>
                    <a:pt x="108" y="497"/>
                    <a:pt x="109" y="495"/>
                  </a:cubicBezTo>
                  <a:cubicBezTo>
                    <a:pt x="127" y="550"/>
                    <a:pt x="156" y="600"/>
                    <a:pt x="189" y="647"/>
                  </a:cubicBezTo>
                  <a:cubicBezTo>
                    <a:pt x="232" y="708"/>
                    <a:pt x="286" y="758"/>
                    <a:pt x="335" y="815"/>
                  </a:cubicBezTo>
                  <a:cubicBezTo>
                    <a:pt x="378" y="866"/>
                    <a:pt x="424" y="931"/>
                    <a:pt x="421" y="1000"/>
                  </a:cubicBezTo>
                  <a:cubicBezTo>
                    <a:pt x="399" y="1079"/>
                    <a:pt x="376" y="1157"/>
                    <a:pt x="359" y="1237"/>
                  </a:cubicBezTo>
                  <a:cubicBezTo>
                    <a:pt x="342" y="1317"/>
                    <a:pt x="335" y="1399"/>
                    <a:pt x="328" y="1481"/>
                  </a:cubicBezTo>
                  <a:cubicBezTo>
                    <a:pt x="313" y="1648"/>
                    <a:pt x="319" y="1812"/>
                    <a:pt x="349" y="1977"/>
                  </a:cubicBezTo>
                  <a:cubicBezTo>
                    <a:pt x="358" y="2026"/>
                    <a:pt x="365" y="2081"/>
                    <a:pt x="392" y="2124"/>
                  </a:cubicBezTo>
                  <a:cubicBezTo>
                    <a:pt x="391" y="2125"/>
                    <a:pt x="391" y="2125"/>
                    <a:pt x="390" y="2126"/>
                  </a:cubicBezTo>
                  <a:cubicBezTo>
                    <a:pt x="390" y="2127"/>
                    <a:pt x="388" y="2129"/>
                    <a:pt x="389" y="2131"/>
                  </a:cubicBezTo>
                  <a:cubicBezTo>
                    <a:pt x="393" y="2137"/>
                    <a:pt x="396" y="2136"/>
                    <a:pt x="403" y="2136"/>
                  </a:cubicBezTo>
                  <a:cubicBezTo>
                    <a:pt x="420" y="2137"/>
                    <a:pt x="436" y="2137"/>
                    <a:pt x="453" y="2138"/>
                  </a:cubicBezTo>
                  <a:cubicBezTo>
                    <a:pt x="490" y="2141"/>
                    <a:pt x="527" y="2145"/>
                    <a:pt x="565" y="2145"/>
                  </a:cubicBezTo>
                  <a:cubicBezTo>
                    <a:pt x="609" y="2146"/>
                    <a:pt x="654" y="2143"/>
                    <a:pt x="699" y="2141"/>
                  </a:cubicBezTo>
                  <a:cubicBezTo>
                    <a:pt x="733" y="2139"/>
                    <a:pt x="771" y="2142"/>
                    <a:pt x="806" y="2137"/>
                  </a:cubicBezTo>
                  <a:cubicBezTo>
                    <a:pt x="809" y="2141"/>
                    <a:pt x="815" y="2141"/>
                    <a:pt x="818" y="2136"/>
                  </a:cubicBezTo>
                  <a:cubicBezTo>
                    <a:pt x="818" y="2136"/>
                    <a:pt x="818" y="2135"/>
                    <a:pt x="818" y="2135"/>
                  </a:cubicBezTo>
                  <a:cubicBezTo>
                    <a:pt x="824" y="2134"/>
                    <a:pt x="824" y="2125"/>
                    <a:pt x="818" y="2124"/>
                  </a:cubicBezTo>
                  <a:cubicBezTo>
                    <a:pt x="817" y="2119"/>
                    <a:pt x="814" y="2115"/>
                    <a:pt x="812" y="2111"/>
                  </a:cubicBezTo>
                  <a:cubicBezTo>
                    <a:pt x="801" y="2091"/>
                    <a:pt x="787" y="2073"/>
                    <a:pt x="774" y="2054"/>
                  </a:cubicBezTo>
                  <a:cubicBezTo>
                    <a:pt x="740" y="2008"/>
                    <a:pt x="713" y="1959"/>
                    <a:pt x="688" y="1906"/>
                  </a:cubicBezTo>
                  <a:cubicBezTo>
                    <a:pt x="616" y="1754"/>
                    <a:pt x="572" y="1589"/>
                    <a:pt x="561" y="1420"/>
                  </a:cubicBezTo>
                  <a:cubicBezTo>
                    <a:pt x="550" y="1251"/>
                    <a:pt x="574" y="1082"/>
                    <a:pt x="605" y="916"/>
                  </a:cubicBezTo>
                  <a:cubicBezTo>
                    <a:pt x="618" y="843"/>
                    <a:pt x="632" y="770"/>
                    <a:pt x="642" y="697"/>
                  </a:cubicBezTo>
                  <a:cubicBezTo>
                    <a:pt x="644" y="697"/>
                    <a:pt x="646" y="697"/>
                    <a:pt x="647" y="695"/>
                  </a:cubicBezTo>
                  <a:cubicBezTo>
                    <a:pt x="668" y="658"/>
                    <a:pt x="711" y="640"/>
                    <a:pt x="748" y="624"/>
                  </a:cubicBezTo>
                  <a:cubicBezTo>
                    <a:pt x="798" y="603"/>
                    <a:pt x="852" y="596"/>
                    <a:pt x="906" y="593"/>
                  </a:cubicBezTo>
                  <a:cubicBezTo>
                    <a:pt x="1005" y="587"/>
                    <a:pt x="1105" y="594"/>
                    <a:pt x="1202" y="567"/>
                  </a:cubicBezTo>
                  <a:cubicBezTo>
                    <a:pt x="1360" y="523"/>
                    <a:pt x="1488" y="399"/>
                    <a:pt x="1505" y="232"/>
                  </a:cubicBezTo>
                  <a:cubicBezTo>
                    <a:pt x="1506" y="223"/>
                    <a:pt x="1493" y="220"/>
                    <a:pt x="1489" y="227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79" name="Freeform 77"/>
            <p:cNvSpPr/>
            <p:nvPr/>
          </p:nvSpPr>
          <p:spPr>
            <a:xfrm flipH="1">
              <a:off x="4075831" y="3362325"/>
              <a:ext cx="531580" cy="510467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62" h="374">
                  <a:moveTo>
                    <a:pt x="361" y="177"/>
                  </a:moveTo>
                  <a:cubicBezTo>
                    <a:pt x="362" y="0"/>
                    <a:pt x="71" y="108"/>
                    <a:pt x="4" y="180"/>
                  </a:cubicBezTo>
                  <a:cubicBezTo>
                    <a:pt x="2" y="182"/>
                    <a:pt x="1" y="184"/>
                    <a:pt x="2" y="186"/>
                  </a:cubicBezTo>
                  <a:cubicBezTo>
                    <a:pt x="0" y="192"/>
                    <a:pt x="1" y="200"/>
                    <a:pt x="9" y="203"/>
                  </a:cubicBezTo>
                  <a:cubicBezTo>
                    <a:pt x="99" y="243"/>
                    <a:pt x="359" y="374"/>
                    <a:pt x="361" y="177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0" name="Freeform 78"/>
            <p:cNvSpPr/>
            <p:nvPr/>
          </p:nvSpPr>
          <p:spPr>
            <a:xfrm flipH="1">
              <a:off x="4822746" y="2728913"/>
              <a:ext cx="541901" cy="52330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70" h="382">
                  <a:moveTo>
                    <a:pt x="175" y="27"/>
                  </a:moveTo>
                  <a:cubicBezTo>
                    <a:pt x="0" y="51"/>
                    <a:pt x="148" y="324"/>
                    <a:pt x="229" y="380"/>
                  </a:cubicBezTo>
                  <a:cubicBezTo>
                    <a:pt x="231" y="381"/>
                    <a:pt x="234" y="382"/>
                    <a:pt x="236" y="381"/>
                  </a:cubicBezTo>
                  <a:cubicBezTo>
                    <a:pt x="242" y="382"/>
                    <a:pt x="249" y="379"/>
                    <a:pt x="251" y="371"/>
                  </a:cubicBezTo>
                  <a:cubicBezTo>
                    <a:pt x="278" y="276"/>
                    <a:pt x="370" y="0"/>
                    <a:pt x="175" y="27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1" name="Freeform 79"/>
            <p:cNvSpPr/>
            <p:nvPr/>
          </p:nvSpPr>
          <p:spPr>
            <a:xfrm flipH="1">
              <a:off x="5690698" y="2952750"/>
              <a:ext cx="588350" cy="48317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401" h="354">
                  <a:moveTo>
                    <a:pt x="336" y="167"/>
                  </a:moveTo>
                  <a:cubicBezTo>
                    <a:pt x="279" y="0"/>
                    <a:pt x="40" y="199"/>
                    <a:pt x="1" y="289"/>
                  </a:cubicBezTo>
                  <a:cubicBezTo>
                    <a:pt x="0" y="292"/>
                    <a:pt x="0" y="294"/>
                    <a:pt x="1" y="296"/>
                  </a:cubicBezTo>
                  <a:cubicBezTo>
                    <a:pt x="1" y="302"/>
                    <a:pt x="5" y="308"/>
                    <a:pt x="13" y="309"/>
                  </a:cubicBezTo>
                  <a:cubicBezTo>
                    <a:pt x="112" y="317"/>
                    <a:pt x="401" y="354"/>
                    <a:pt x="336" y="167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2" name="Freeform 80"/>
            <p:cNvSpPr/>
            <p:nvPr/>
          </p:nvSpPr>
          <p:spPr>
            <a:xfrm flipH="1">
              <a:off x="4730407" y="3843338"/>
              <a:ext cx="545342" cy="507256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73" h="371">
                  <a:moveTo>
                    <a:pt x="196" y="361"/>
                  </a:moveTo>
                  <a:cubicBezTo>
                    <a:pt x="373" y="371"/>
                    <a:pt x="279" y="75"/>
                    <a:pt x="211" y="5"/>
                  </a:cubicBezTo>
                  <a:cubicBezTo>
                    <a:pt x="209" y="3"/>
                    <a:pt x="207" y="2"/>
                    <a:pt x="205" y="2"/>
                  </a:cubicBezTo>
                  <a:cubicBezTo>
                    <a:pt x="199" y="0"/>
                    <a:pt x="191" y="1"/>
                    <a:pt x="188" y="9"/>
                  </a:cubicBezTo>
                  <a:cubicBezTo>
                    <a:pt x="143" y="97"/>
                    <a:pt x="0" y="350"/>
                    <a:pt x="196" y="361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3" name="Freeform 82"/>
            <p:cNvSpPr/>
            <p:nvPr/>
          </p:nvSpPr>
          <p:spPr>
            <a:xfrm flipH="1">
              <a:off x="6367518" y="2771775"/>
              <a:ext cx="540180" cy="55059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69" h="403">
                  <a:moveTo>
                    <a:pt x="146" y="111"/>
                  </a:moveTo>
                  <a:cubicBezTo>
                    <a:pt x="0" y="211"/>
                    <a:pt x="254" y="389"/>
                    <a:pt x="351" y="403"/>
                  </a:cubicBezTo>
                  <a:cubicBezTo>
                    <a:pt x="354" y="403"/>
                    <a:pt x="356" y="402"/>
                    <a:pt x="358" y="401"/>
                  </a:cubicBezTo>
                  <a:cubicBezTo>
                    <a:pt x="364" y="399"/>
                    <a:pt x="369" y="394"/>
                    <a:pt x="367" y="386"/>
                  </a:cubicBezTo>
                  <a:cubicBezTo>
                    <a:pt x="349" y="288"/>
                    <a:pt x="309" y="0"/>
                    <a:pt x="146" y="111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4" name="Freeform 83"/>
            <p:cNvSpPr/>
            <p:nvPr/>
          </p:nvSpPr>
          <p:spPr>
            <a:xfrm flipH="1">
              <a:off x="4184167" y="3702050"/>
              <a:ext cx="567706" cy="388469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87" h="284">
                  <a:moveTo>
                    <a:pt x="338" y="182"/>
                  </a:moveTo>
                  <a:cubicBezTo>
                    <a:pt x="387" y="33"/>
                    <a:pt x="99" y="0"/>
                    <a:pt x="13" y="43"/>
                  </a:cubicBezTo>
                  <a:cubicBezTo>
                    <a:pt x="11" y="44"/>
                    <a:pt x="10" y="46"/>
                    <a:pt x="9" y="48"/>
                  </a:cubicBezTo>
                  <a:cubicBezTo>
                    <a:pt x="4" y="51"/>
                    <a:pt x="0" y="59"/>
                    <a:pt x="5" y="66"/>
                  </a:cubicBezTo>
                  <a:cubicBezTo>
                    <a:pt x="49" y="131"/>
                    <a:pt x="103" y="201"/>
                    <a:pt x="171" y="242"/>
                  </a:cubicBezTo>
                  <a:cubicBezTo>
                    <a:pt x="242" y="284"/>
                    <a:pt x="311" y="262"/>
                    <a:pt x="338" y="182"/>
                  </a:cubicBezTo>
                  <a:close/>
                </a:path>
              </a:pathLst>
            </a:custGeom>
            <a:solidFill>
              <a:srgbClr val="F56A4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5" name="Freeform 84"/>
            <p:cNvSpPr/>
            <p:nvPr/>
          </p:nvSpPr>
          <p:spPr>
            <a:xfrm flipH="1">
              <a:off x="7142894" y="4060825"/>
              <a:ext cx="490292" cy="48317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34" h="353">
                  <a:moveTo>
                    <a:pt x="58" y="239"/>
                  </a:moveTo>
                  <a:cubicBezTo>
                    <a:pt x="166" y="353"/>
                    <a:pt x="332" y="115"/>
                    <a:pt x="334" y="19"/>
                  </a:cubicBezTo>
                  <a:cubicBezTo>
                    <a:pt x="334" y="16"/>
                    <a:pt x="333" y="15"/>
                    <a:pt x="332" y="14"/>
                  </a:cubicBezTo>
                  <a:cubicBezTo>
                    <a:pt x="331" y="7"/>
                    <a:pt x="326" y="0"/>
                    <a:pt x="318" y="1"/>
                  </a:cubicBezTo>
                  <a:cubicBezTo>
                    <a:pt x="240" y="9"/>
                    <a:pt x="153" y="23"/>
                    <a:pt x="84" y="64"/>
                  </a:cubicBezTo>
                  <a:cubicBezTo>
                    <a:pt x="14" y="106"/>
                    <a:pt x="0" y="177"/>
                    <a:pt x="58" y="239"/>
                  </a:cubicBezTo>
                  <a:close/>
                </a:path>
              </a:pathLst>
            </a:custGeom>
            <a:solidFill>
              <a:srgbClr val="00B0F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6" name="Freeform 85"/>
            <p:cNvSpPr/>
            <p:nvPr/>
          </p:nvSpPr>
          <p:spPr>
            <a:xfrm flipH="1">
              <a:off x="6684613" y="2889250"/>
              <a:ext cx="565986" cy="38365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86" h="281">
                  <a:moveTo>
                    <a:pt x="46" y="104"/>
                  </a:moveTo>
                  <a:cubicBezTo>
                    <a:pt x="0" y="255"/>
                    <a:pt x="289" y="281"/>
                    <a:pt x="374" y="236"/>
                  </a:cubicBezTo>
                  <a:cubicBezTo>
                    <a:pt x="376" y="235"/>
                    <a:pt x="377" y="233"/>
                    <a:pt x="377" y="231"/>
                  </a:cubicBezTo>
                  <a:cubicBezTo>
                    <a:pt x="382" y="227"/>
                    <a:pt x="386" y="220"/>
                    <a:pt x="381" y="213"/>
                  </a:cubicBezTo>
                  <a:cubicBezTo>
                    <a:pt x="335" y="149"/>
                    <a:pt x="280" y="80"/>
                    <a:pt x="211" y="41"/>
                  </a:cubicBezTo>
                  <a:cubicBezTo>
                    <a:pt x="139" y="0"/>
                    <a:pt x="71" y="23"/>
                    <a:pt x="46" y="104"/>
                  </a:cubicBezTo>
                  <a:close/>
                </a:path>
              </a:pathLst>
            </a:custGeom>
            <a:solidFill>
              <a:srgbClr val="F56A4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7" name="Freeform 86"/>
            <p:cNvSpPr/>
            <p:nvPr/>
          </p:nvSpPr>
          <p:spPr>
            <a:xfrm flipH="1">
              <a:off x="6636596" y="4097337"/>
              <a:ext cx="550502" cy="374021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76" h="273">
                  <a:moveTo>
                    <a:pt x="22" y="118"/>
                  </a:moveTo>
                  <a:cubicBezTo>
                    <a:pt x="0" y="273"/>
                    <a:pt x="290" y="253"/>
                    <a:pt x="367" y="195"/>
                  </a:cubicBezTo>
                  <a:cubicBezTo>
                    <a:pt x="368" y="194"/>
                    <a:pt x="369" y="192"/>
                    <a:pt x="369" y="190"/>
                  </a:cubicBezTo>
                  <a:cubicBezTo>
                    <a:pt x="374" y="185"/>
                    <a:pt x="376" y="177"/>
                    <a:pt x="370" y="171"/>
                  </a:cubicBezTo>
                  <a:cubicBezTo>
                    <a:pt x="315" y="115"/>
                    <a:pt x="249" y="56"/>
                    <a:pt x="175" y="29"/>
                  </a:cubicBezTo>
                  <a:cubicBezTo>
                    <a:pt x="98" y="0"/>
                    <a:pt x="34" y="34"/>
                    <a:pt x="22" y="118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8" name="Freeform 88"/>
            <p:cNvSpPr/>
            <p:nvPr/>
          </p:nvSpPr>
          <p:spPr>
            <a:xfrm flipH="1">
              <a:off x="6161048" y="2613026"/>
              <a:ext cx="418038" cy="49281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85" h="360">
                  <a:moveTo>
                    <a:pt x="157" y="1"/>
                  </a:moveTo>
                  <a:cubicBezTo>
                    <a:pt x="0" y="3"/>
                    <a:pt x="63" y="287"/>
                    <a:pt x="133" y="354"/>
                  </a:cubicBezTo>
                  <a:cubicBezTo>
                    <a:pt x="134" y="355"/>
                    <a:pt x="136" y="356"/>
                    <a:pt x="138" y="355"/>
                  </a:cubicBezTo>
                  <a:cubicBezTo>
                    <a:pt x="143" y="359"/>
                    <a:pt x="151" y="360"/>
                    <a:pt x="157" y="353"/>
                  </a:cubicBezTo>
                  <a:cubicBezTo>
                    <a:pt x="204" y="290"/>
                    <a:pt x="252" y="217"/>
                    <a:pt x="268" y="139"/>
                  </a:cubicBezTo>
                  <a:cubicBezTo>
                    <a:pt x="285" y="58"/>
                    <a:pt x="242" y="0"/>
                    <a:pt x="157" y="1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89" name="Freeform 89"/>
            <p:cNvSpPr/>
            <p:nvPr/>
          </p:nvSpPr>
          <p:spPr>
            <a:xfrm flipH="1">
              <a:off x="4642347" y="3070225"/>
              <a:ext cx="390514" cy="521704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66" h="382">
                  <a:moveTo>
                    <a:pt x="153" y="33"/>
                  </a:moveTo>
                  <a:cubicBezTo>
                    <a:pt x="0" y="0"/>
                    <a:pt x="0" y="291"/>
                    <a:pt x="54" y="371"/>
                  </a:cubicBezTo>
                  <a:cubicBezTo>
                    <a:pt x="55" y="373"/>
                    <a:pt x="57" y="374"/>
                    <a:pt x="58" y="374"/>
                  </a:cubicBezTo>
                  <a:cubicBezTo>
                    <a:pt x="63" y="379"/>
                    <a:pt x="70" y="382"/>
                    <a:pt x="77" y="376"/>
                  </a:cubicBezTo>
                  <a:cubicBezTo>
                    <a:pt x="137" y="325"/>
                    <a:pt x="199" y="263"/>
                    <a:pt x="232" y="191"/>
                  </a:cubicBezTo>
                  <a:cubicBezTo>
                    <a:pt x="266" y="116"/>
                    <a:pt x="236" y="50"/>
                    <a:pt x="153" y="33"/>
                  </a:cubicBezTo>
                  <a:close/>
                </a:path>
              </a:pathLst>
            </a:custGeom>
            <a:solidFill>
              <a:srgbClr val="F56A4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0" name="Freeform 90"/>
            <p:cNvSpPr/>
            <p:nvPr/>
          </p:nvSpPr>
          <p:spPr>
            <a:xfrm flipH="1">
              <a:off x="4423014" y="3871913"/>
              <a:ext cx="373310" cy="46070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55" h="337">
                  <a:moveTo>
                    <a:pt x="128" y="318"/>
                  </a:moveTo>
                  <a:cubicBezTo>
                    <a:pt x="255" y="283"/>
                    <a:pt x="116" y="62"/>
                    <a:pt x="61" y="18"/>
                  </a:cubicBezTo>
                  <a:cubicBezTo>
                    <a:pt x="61" y="18"/>
                    <a:pt x="60" y="18"/>
                    <a:pt x="60" y="18"/>
                  </a:cubicBezTo>
                  <a:cubicBezTo>
                    <a:pt x="61" y="1"/>
                    <a:pt x="35" y="0"/>
                    <a:pt x="33" y="17"/>
                  </a:cubicBezTo>
                  <a:cubicBezTo>
                    <a:pt x="27" y="88"/>
                    <a:pt x="0" y="155"/>
                    <a:pt x="4" y="228"/>
                  </a:cubicBezTo>
                  <a:cubicBezTo>
                    <a:pt x="9" y="298"/>
                    <a:pt x="58" y="337"/>
                    <a:pt x="128" y="318"/>
                  </a:cubicBezTo>
                  <a:close/>
                </a:path>
              </a:pathLst>
            </a:custGeom>
            <a:solidFill>
              <a:srgbClr val="F56A4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1" name="Freeform 91"/>
            <p:cNvSpPr/>
            <p:nvPr/>
          </p:nvSpPr>
          <p:spPr>
            <a:xfrm flipH="1">
              <a:off x="6487813" y="2439988"/>
              <a:ext cx="400835" cy="45267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74" h="331">
                  <a:moveTo>
                    <a:pt x="118" y="32"/>
                  </a:moveTo>
                  <a:cubicBezTo>
                    <a:pt x="0" y="90"/>
                    <a:pt x="178" y="281"/>
                    <a:pt x="240" y="314"/>
                  </a:cubicBezTo>
                  <a:cubicBezTo>
                    <a:pt x="240" y="314"/>
                    <a:pt x="241" y="314"/>
                    <a:pt x="241" y="314"/>
                  </a:cubicBezTo>
                  <a:cubicBezTo>
                    <a:pt x="243" y="331"/>
                    <a:pt x="269" y="327"/>
                    <a:pt x="268" y="310"/>
                  </a:cubicBezTo>
                  <a:cubicBezTo>
                    <a:pt x="260" y="239"/>
                    <a:pt x="274" y="168"/>
                    <a:pt x="256" y="97"/>
                  </a:cubicBezTo>
                  <a:cubicBezTo>
                    <a:pt x="238" y="29"/>
                    <a:pt x="182" y="0"/>
                    <a:pt x="118" y="32"/>
                  </a:cubicBezTo>
                  <a:close/>
                </a:path>
              </a:pathLst>
            </a:custGeom>
            <a:solidFill>
              <a:srgbClr val="F56A4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2" name="Freeform 92"/>
            <p:cNvSpPr/>
            <p:nvPr/>
          </p:nvSpPr>
          <p:spPr>
            <a:xfrm flipH="1">
              <a:off x="5736108" y="2541588"/>
              <a:ext cx="473089" cy="537756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23" h="394">
                  <a:moveTo>
                    <a:pt x="260" y="99"/>
                  </a:moveTo>
                  <a:cubicBezTo>
                    <a:pt x="145" y="0"/>
                    <a:pt x="23" y="276"/>
                    <a:pt x="17" y="357"/>
                  </a:cubicBezTo>
                  <a:cubicBezTo>
                    <a:pt x="17" y="357"/>
                    <a:pt x="17" y="357"/>
                    <a:pt x="17" y="358"/>
                  </a:cubicBezTo>
                  <a:cubicBezTo>
                    <a:pt x="0" y="367"/>
                    <a:pt x="16" y="394"/>
                    <a:pt x="33" y="384"/>
                  </a:cubicBezTo>
                  <a:cubicBezTo>
                    <a:pt x="106" y="344"/>
                    <a:pt x="187" y="327"/>
                    <a:pt x="254" y="275"/>
                  </a:cubicBezTo>
                  <a:cubicBezTo>
                    <a:pt x="317" y="226"/>
                    <a:pt x="323" y="153"/>
                    <a:pt x="260" y="99"/>
                  </a:cubicBezTo>
                  <a:close/>
                </a:path>
              </a:pathLst>
            </a:custGeom>
            <a:solidFill>
              <a:srgbClr val="CB341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3" name="Freeform 93"/>
            <p:cNvSpPr/>
            <p:nvPr/>
          </p:nvSpPr>
          <p:spPr>
            <a:xfrm flipH="1">
              <a:off x="4338850" y="3114675"/>
              <a:ext cx="455885" cy="42860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11" h="313">
                  <a:moveTo>
                    <a:pt x="266" y="103"/>
                  </a:moveTo>
                  <a:cubicBezTo>
                    <a:pt x="185" y="0"/>
                    <a:pt x="35" y="214"/>
                    <a:pt x="16" y="282"/>
                  </a:cubicBezTo>
                  <a:cubicBezTo>
                    <a:pt x="16" y="282"/>
                    <a:pt x="16" y="282"/>
                    <a:pt x="16" y="282"/>
                  </a:cubicBezTo>
                  <a:cubicBezTo>
                    <a:pt x="0" y="288"/>
                    <a:pt x="9" y="313"/>
                    <a:pt x="25" y="308"/>
                  </a:cubicBezTo>
                  <a:cubicBezTo>
                    <a:pt x="94" y="286"/>
                    <a:pt x="166" y="285"/>
                    <a:pt x="231" y="252"/>
                  </a:cubicBezTo>
                  <a:cubicBezTo>
                    <a:pt x="294" y="221"/>
                    <a:pt x="311" y="160"/>
                    <a:pt x="266" y="103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4" name="Freeform 94"/>
            <p:cNvSpPr/>
            <p:nvPr/>
          </p:nvSpPr>
          <p:spPr>
            <a:xfrm flipH="1">
              <a:off x="4987221" y="3184526"/>
              <a:ext cx="426640" cy="441442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91" h="323">
                  <a:moveTo>
                    <a:pt x="111" y="38"/>
                  </a:moveTo>
                  <a:cubicBezTo>
                    <a:pt x="0" y="108"/>
                    <a:pt x="195" y="280"/>
                    <a:pt x="261" y="307"/>
                  </a:cubicBezTo>
                  <a:cubicBezTo>
                    <a:pt x="261" y="307"/>
                    <a:pt x="261" y="307"/>
                    <a:pt x="262" y="307"/>
                  </a:cubicBezTo>
                  <a:cubicBezTo>
                    <a:pt x="265" y="323"/>
                    <a:pt x="291" y="317"/>
                    <a:pt x="288" y="300"/>
                  </a:cubicBezTo>
                  <a:cubicBezTo>
                    <a:pt x="274" y="230"/>
                    <a:pt x="280" y="158"/>
                    <a:pt x="255" y="89"/>
                  </a:cubicBezTo>
                  <a:cubicBezTo>
                    <a:pt x="231" y="23"/>
                    <a:pt x="172" y="0"/>
                    <a:pt x="111" y="38"/>
                  </a:cubicBezTo>
                  <a:close/>
                </a:path>
              </a:pathLst>
            </a:custGeom>
            <a:solidFill>
              <a:srgbClr val="F56A4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5" name="Freeform 95"/>
            <p:cNvSpPr/>
            <p:nvPr/>
          </p:nvSpPr>
          <p:spPr>
            <a:xfrm flipH="1">
              <a:off x="6962183" y="3386138"/>
              <a:ext cx="486851" cy="40131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32" h="293">
                  <a:moveTo>
                    <a:pt x="92" y="52"/>
                  </a:moveTo>
                  <a:cubicBezTo>
                    <a:pt x="0" y="145"/>
                    <a:pt x="230" y="267"/>
                    <a:pt x="300" y="278"/>
                  </a:cubicBezTo>
                  <a:cubicBezTo>
                    <a:pt x="301" y="278"/>
                    <a:pt x="301" y="278"/>
                    <a:pt x="301" y="278"/>
                  </a:cubicBezTo>
                  <a:cubicBezTo>
                    <a:pt x="309" y="293"/>
                    <a:pt x="332" y="281"/>
                    <a:pt x="325" y="265"/>
                  </a:cubicBezTo>
                  <a:cubicBezTo>
                    <a:pt x="295" y="200"/>
                    <a:pt x="284" y="129"/>
                    <a:pt x="244" y="68"/>
                  </a:cubicBezTo>
                  <a:cubicBezTo>
                    <a:pt x="205" y="9"/>
                    <a:pt x="142" y="0"/>
                    <a:pt x="92" y="52"/>
                  </a:cubicBezTo>
                  <a:close/>
                </a:path>
              </a:pathLst>
            </a:custGeom>
            <a:solidFill>
              <a:srgbClr val="CB341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6" name="Freeform 96"/>
            <p:cNvSpPr/>
            <p:nvPr/>
          </p:nvSpPr>
          <p:spPr>
            <a:xfrm flipH="1">
              <a:off x="7142810" y="4344988"/>
              <a:ext cx="326861" cy="29857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24" h="218">
                  <a:moveTo>
                    <a:pt x="71" y="141"/>
                  </a:moveTo>
                  <a:cubicBezTo>
                    <a:pt x="135" y="218"/>
                    <a:pt x="221" y="65"/>
                    <a:pt x="224" y="10"/>
                  </a:cubicBezTo>
                  <a:cubicBezTo>
                    <a:pt x="224" y="8"/>
                    <a:pt x="224" y="7"/>
                    <a:pt x="223" y="6"/>
                  </a:cubicBezTo>
                  <a:cubicBezTo>
                    <a:pt x="222" y="3"/>
                    <a:pt x="218" y="0"/>
                    <a:pt x="214" y="2"/>
                  </a:cubicBezTo>
                  <a:cubicBezTo>
                    <a:pt x="160" y="17"/>
                    <a:pt x="0" y="55"/>
                    <a:pt x="71" y="141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7" name="Freeform 97"/>
            <p:cNvSpPr/>
            <p:nvPr/>
          </p:nvSpPr>
          <p:spPr>
            <a:xfrm flipH="1">
              <a:off x="5919916" y="2497138"/>
              <a:ext cx="292455" cy="31623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00" h="231">
                  <a:moveTo>
                    <a:pt x="96" y="38"/>
                  </a:moveTo>
                  <a:cubicBezTo>
                    <a:pt x="4" y="0"/>
                    <a:pt x="0" y="176"/>
                    <a:pt x="24" y="226"/>
                  </a:cubicBezTo>
                  <a:cubicBezTo>
                    <a:pt x="24" y="227"/>
                    <a:pt x="26" y="228"/>
                    <a:pt x="27" y="228"/>
                  </a:cubicBezTo>
                  <a:cubicBezTo>
                    <a:pt x="29" y="231"/>
                    <a:pt x="34" y="231"/>
                    <a:pt x="37" y="228"/>
                  </a:cubicBezTo>
                  <a:cubicBezTo>
                    <a:pt x="77" y="189"/>
                    <a:pt x="200" y="80"/>
                    <a:pt x="96" y="38"/>
                  </a:cubicBezTo>
                  <a:close/>
                </a:path>
              </a:pathLst>
            </a:custGeom>
            <a:solidFill>
              <a:srgbClr val="CB341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8" name="Freeform 98"/>
            <p:cNvSpPr/>
            <p:nvPr/>
          </p:nvSpPr>
          <p:spPr>
            <a:xfrm flipH="1">
              <a:off x="5909734" y="3582987"/>
              <a:ext cx="280413" cy="314627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91" h="230">
                  <a:moveTo>
                    <a:pt x="90" y="49"/>
                  </a:moveTo>
                  <a:cubicBezTo>
                    <a:pt x="0" y="92"/>
                    <a:pt x="127" y="213"/>
                    <a:pt x="180" y="229"/>
                  </a:cubicBezTo>
                  <a:cubicBezTo>
                    <a:pt x="182" y="230"/>
                    <a:pt x="183" y="229"/>
                    <a:pt x="184" y="229"/>
                  </a:cubicBezTo>
                  <a:cubicBezTo>
                    <a:pt x="188" y="228"/>
                    <a:pt x="191" y="225"/>
                    <a:pt x="191" y="221"/>
                  </a:cubicBezTo>
                  <a:cubicBezTo>
                    <a:pt x="189" y="165"/>
                    <a:pt x="190" y="0"/>
                    <a:pt x="90" y="49"/>
                  </a:cubicBezTo>
                  <a:close/>
                </a:path>
              </a:pathLst>
            </a:custGeom>
            <a:solidFill>
              <a:srgbClr val="8865D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9" name="Freeform 99"/>
            <p:cNvSpPr/>
            <p:nvPr/>
          </p:nvSpPr>
          <p:spPr>
            <a:xfrm flipH="1">
              <a:off x="6830732" y="3851275"/>
              <a:ext cx="338904" cy="279312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32" h="204">
                  <a:moveTo>
                    <a:pt x="41" y="101"/>
                  </a:moveTo>
                  <a:cubicBezTo>
                    <a:pt x="0" y="192"/>
                    <a:pt x="175" y="204"/>
                    <a:pt x="226" y="182"/>
                  </a:cubicBezTo>
                  <a:cubicBezTo>
                    <a:pt x="228" y="181"/>
                    <a:pt x="229" y="180"/>
                    <a:pt x="229" y="179"/>
                  </a:cubicBezTo>
                  <a:cubicBezTo>
                    <a:pt x="231" y="177"/>
                    <a:pt x="232" y="172"/>
                    <a:pt x="229" y="169"/>
                  </a:cubicBezTo>
                  <a:cubicBezTo>
                    <a:pt x="192" y="127"/>
                    <a:pt x="88" y="0"/>
                    <a:pt x="41" y="101"/>
                  </a:cubicBezTo>
                  <a:close/>
                </a:path>
              </a:pathLst>
            </a:custGeom>
            <a:solidFill>
              <a:srgbClr val="CB3416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0" name="Freeform 100"/>
            <p:cNvSpPr/>
            <p:nvPr/>
          </p:nvSpPr>
          <p:spPr>
            <a:xfrm flipH="1">
              <a:off x="7275366" y="3455988"/>
              <a:ext cx="337182" cy="27289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30" h="199">
                  <a:moveTo>
                    <a:pt x="35" y="105"/>
                  </a:moveTo>
                  <a:cubicBezTo>
                    <a:pt x="0" y="199"/>
                    <a:pt x="176" y="197"/>
                    <a:pt x="225" y="172"/>
                  </a:cubicBezTo>
                  <a:cubicBezTo>
                    <a:pt x="227" y="171"/>
                    <a:pt x="227" y="170"/>
                    <a:pt x="228" y="169"/>
                  </a:cubicBezTo>
                  <a:cubicBezTo>
                    <a:pt x="230" y="166"/>
                    <a:pt x="230" y="162"/>
                    <a:pt x="227" y="158"/>
                  </a:cubicBezTo>
                  <a:cubicBezTo>
                    <a:pt x="187" y="119"/>
                    <a:pt x="74" y="0"/>
                    <a:pt x="35" y="105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1" name="Freeform 101"/>
            <p:cNvSpPr/>
            <p:nvPr/>
          </p:nvSpPr>
          <p:spPr>
            <a:xfrm flipH="1">
              <a:off x="6672917" y="3246438"/>
              <a:ext cx="306217" cy="295364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09" h="216">
                  <a:moveTo>
                    <a:pt x="99" y="15"/>
                  </a:moveTo>
                  <a:cubicBezTo>
                    <a:pt x="0" y="29"/>
                    <a:pt x="84" y="183"/>
                    <a:pt x="130" y="215"/>
                  </a:cubicBezTo>
                  <a:cubicBezTo>
                    <a:pt x="131" y="216"/>
                    <a:pt x="132" y="216"/>
                    <a:pt x="133" y="215"/>
                  </a:cubicBezTo>
                  <a:cubicBezTo>
                    <a:pt x="137" y="216"/>
                    <a:pt x="141" y="214"/>
                    <a:pt x="142" y="210"/>
                  </a:cubicBezTo>
                  <a:cubicBezTo>
                    <a:pt x="157" y="156"/>
                    <a:pt x="209" y="0"/>
                    <a:pt x="99" y="15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2" name="Freeform 102"/>
            <p:cNvSpPr/>
            <p:nvPr/>
          </p:nvSpPr>
          <p:spPr>
            <a:xfrm flipH="1">
              <a:off x="5026807" y="3549650"/>
              <a:ext cx="325141" cy="30178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22" h="221">
                  <a:moveTo>
                    <a:pt x="147" y="74"/>
                  </a:moveTo>
                  <a:cubicBezTo>
                    <a:pt x="79" y="0"/>
                    <a:pt x="0" y="156"/>
                    <a:pt x="0" y="212"/>
                  </a:cubicBezTo>
                  <a:cubicBezTo>
                    <a:pt x="0" y="214"/>
                    <a:pt x="1" y="215"/>
                    <a:pt x="2" y="216"/>
                  </a:cubicBezTo>
                  <a:cubicBezTo>
                    <a:pt x="3" y="219"/>
                    <a:pt x="7" y="221"/>
                    <a:pt x="11" y="220"/>
                  </a:cubicBezTo>
                  <a:cubicBezTo>
                    <a:pt x="64" y="202"/>
                    <a:pt x="222" y="156"/>
                    <a:pt x="147" y="74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3" name="Freeform 103"/>
            <p:cNvSpPr/>
            <p:nvPr/>
          </p:nvSpPr>
          <p:spPr>
            <a:xfrm flipH="1">
              <a:off x="4616840" y="3506788"/>
              <a:ext cx="309658" cy="288944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11" h="211">
                  <a:moveTo>
                    <a:pt x="204" y="100"/>
                  </a:moveTo>
                  <a:cubicBezTo>
                    <a:pt x="211" y="0"/>
                    <a:pt x="43" y="51"/>
                    <a:pt x="3" y="89"/>
                  </a:cubicBezTo>
                  <a:cubicBezTo>
                    <a:pt x="2" y="90"/>
                    <a:pt x="1" y="91"/>
                    <a:pt x="1" y="93"/>
                  </a:cubicBezTo>
                  <a:cubicBezTo>
                    <a:pt x="0" y="96"/>
                    <a:pt x="1" y="100"/>
                    <a:pt x="5" y="102"/>
                  </a:cubicBezTo>
                  <a:cubicBezTo>
                    <a:pt x="54" y="128"/>
                    <a:pt x="196" y="211"/>
                    <a:pt x="204" y="100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4" name="Freeform 104"/>
            <p:cNvSpPr/>
            <p:nvPr/>
          </p:nvSpPr>
          <p:spPr>
            <a:xfrm flipH="1">
              <a:off x="5914486" y="3386138"/>
              <a:ext cx="321700" cy="22955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20" h="168">
                  <a:moveTo>
                    <a:pt x="183" y="116"/>
                  </a:moveTo>
                  <a:cubicBezTo>
                    <a:pt x="220" y="35"/>
                    <a:pt x="59" y="0"/>
                    <a:pt x="8" y="19"/>
                  </a:cubicBezTo>
                  <a:cubicBezTo>
                    <a:pt x="7" y="20"/>
                    <a:pt x="6" y="21"/>
                    <a:pt x="6" y="22"/>
                  </a:cubicBezTo>
                  <a:cubicBezTo>
                    <a:pt x="3" y="23"/>
                    <a:pt x="0" y="27"/>
                    <a:pt x="3" y="32"/>
                  </a:cubicBezTo>
                  <a:cubicBezTo>
                    <a:pt x="24" y="71"/>
                    <a:pt x="50" y="113"/>
                    <a:pt x="86" y="140"/>
                  </a:cubicBezTo>
                  <a:cubicBezTo>
                    <a:pt x="123" y="168"/>
                    <a:pt x="163" y="160"/>
                    <a:pt x="183" y="116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5" name="Freeform 105"/>
            <p:cNvSpPr/>
            <p:nvPr/>
          </p:nvSpPr>
          <p:spPr>
            <a:xfrm flipH="1">
              <a:off x="4111757" y="3203575"/>
              <a:ext cx="292454" cy="258444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99" h="189">
                  <a:moveTo>
                    <a:pt x="170" y="72"/>
                  </a:moveTo>
                  <a:cubicBezTo>
                    <a:pt x="117" y="0"/>
                    <a:pt x="8" y="123"/>
                    <a:pt x="0" y="177"/>
                  </a:cubicBezTo>
                  <a:cubicBezTo>
                    <a:pt x="0" y="178"/>
                    <a:pt x="1" y="179"/>
                    <a:pt x="1" y="180"/>
                  </a:cubicBezTo>
                  <a:cubicBezTo>
                    <a:pt x="1" y="184"/>
                    <a:pt x="3" y="188"/>
                    <a:pt x="8" y="188"/>
                  </a:cubicBezTo>
                  <a:cubicBezTo>
                    <a:pt x="53" y="189"/>
                    <a:pt x="103" y="187"/>
                    <a:pt x="144" y="168"/>
                  </a:cubicBezTo>
                  <a:cubicBezTo>
                    <a:pt x="186" y="149"/>
                    <a:pt x="199" y="110"/>
                    <a:pt x="170" y="72"/>
                  </a:cubicBezTo>
                  <a:close/>
                </a:path>
              </a:pathLst>
            </a:custGeom>
            <a:solidFill>
              <a:srgbClr val="00B0F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6" name="Freeform 106"/>
            <p:cNvSpPr/>
            <p:nvPr/>
          </p:nvSpPr>
          <p:spPr>
            <a:xfrm flipH="1">
              <a:off x="4574527" y="2827338"/>
              <a:ext cx="240845" cy="30018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64" h="219">
                  <a:moveTo>
                    <a:pt x="108" y="31"/>
                  </a:moveTo>
                  <a:cubicBezTo>
                    <a:pt x="25" y="0"/>
                    <a:pt x="0" y="162"/>
                    <a:pt x="23" y="212"/>
                  </a:cubicBezTo>
                  <a:cubicBezTo>
                    <a:pt x="23" y="213"/>
                    <a:pt x="24" y="213"/>
                    <a:pt x="25" y="213"/>
                  </a:cubicBezTo>
                  <a:cubicBezTo>
                    <a:pt x="27" y="217"/>
                    <a:pt x="31" y="219"/>
                    <a:pt x="35" y="216"/>
                  </a:cubicBezTo>
                  <a:cubicBezTo>
                    <a:pt x="73" y="193"/>
                    <a:pt x="114" y="164"/>
                    <a:pt x="138" y="126"/>
                  </a:cubicBezTo>
                  <a:cubicBezTo>
                    <a:pt x="164" y="87"/>
                    <a:pt x="153" y="48"/>
                    <a:pt x="108" y="31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7" name="Freeform 108"/>
            <p:cNvSpPr/>
            <p:nvPr/>
          </p:nvSpPr>
          <p:spPr>
            <a:xfrm flipH="1">
              <a:off x="4678366" y="3679825"/>
              <a:ext cx="273531" cy="27289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86" h="200">
                  <a:moveTo>
                    <a:pt x="113" y="173"/>
                  </a:moveTo>
                  <a:cubicBezTo>
                    <a:pt x="186" y="123"/>
                    <a:pt x="67" y="10"/>
                    <a:pt x="13" y="0"/>
                  </a:cubicBezTo>
                  <a:cubicBezTo>
                    <a:pt x="12" y="0"/>
                    <a:pt x="11" y="0"/>
                    <a:pt x="10" y="1"/>
                  </a:cubicBezTo>
                  <a:cubicBezTo>
                    <a:pt x="6" y="1"/>
                    <a:pt x="2" y="3"/>
                    <a:pt x="2" y="8"/>
                  </a:cubicBezTo>
                  <a:cubicBezTo>
                    <a:pt x="0" y="52"/>
                    <a:pt x="0" y="102"/>
                    <a:pt x="17" y="144"/>
                  </a:cubicBezTo>
                  <a:cubicBezTo>
                    <a:pt x="35" y="187"/>
                    <a:pt x="73" y="200"/>
                    <a:pt x="113" y="173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8" name="Freeform 109"/>
            <p:cNvSpPr/>
            <p:nvPr/>
          </p:nvSpPr>
          <p:spPr>
            <a:xfrm flipH="1">
              <a:off x="6819361" y="3376613"/>
              <a:ext cx="321700" cy="22955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19" h="168">
                  <a:moveTo>
                    <a:pt x="36" y="53"/>
                  </a:moveTo>
                  <a:cubicBezTo>
                    <a:pt x="0" y="134"/>
                    <a:pt x="161" y="168"/>
                    <a:pt x="212" y="148"/>
                  </a:cubicBezTo>
                  <a:cubicBezTo>
                    <a:pt x="213" y="147"/>
                    <a:pt x="213" y="147"/>
                    <a:pt x="214" y="146"/>
                  </a:cubicBezTo>
                  <a:cubicBezTo>
                    <a:pt x="217" y="144"/>
                    <a:pt x="219" y="140"/>
                    <a:pt x="217" y="136"/>
                  </a:cubicBezTo>
                  <a:cubicBezTo>
                    <a:pt x="196" y="97"/>
                    <a:pt x="169" y="54"/>
                    <a:pt x="133" y="28"/>
                  </a:cubicBezTo>
                  <a:cubicBezTo>
                    <a:pt x="95" y="0"/>
                    <a:pt x="55" y="9"/>
                    <a:pt x="36" y="53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9" name="Freeform 110"/>
            <p:cNvSpPr/>
            <p:nvPr/>
          </p:nvSpPr>
          <p:spPr>
            <a:xfrm flipH="1">
              <a:off x="6418785" y="3322637"/>
              <a:ext cx="307937" cy="23757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10" h="174">
                  <a:moveTo>
                    <a:pt x="16" y="90"/>
                  </a:moveTo>
                  <a:cubicBezTo>
                    <a:pt x="46" y="174"/>
                    <a:pt x="186" y="88"/>
                    <a:pt x="209" y="39"/>
                  </a:cubicBezTo>
                  <a:cubicBezTo>
                    <a:pt x="210" y="38"/>
                    <a:pt x="210" y="37"/>
                    <a:pt x="209" y="36"/>
                  </a:cubicBezTo>
                  <a:cubicBezTo>
                    <a:pt x="210" y="32"/>
                    <a:pt x="209" y="28"/>
                    <a:pt x="205" y="26"/>
                  </a:cubicBezTo>
                  <a:cubicBezTo>
                    <a:pt x="162" y="12"/>
                    <a:pt x="114" y="0"/>
                    <a:pt x="69" y="6"/>
                  </a:cubicBezTo>
                  <a:cubicBezTo>
                    <a:pt x="23" y="11"/>
                    <a:pt x="0" y="45"/>
                    <a:pt x="16" y="90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0" name="Freeform 111"/>
            <p:cNvSpPr/>
            <p:nvPr/>
          </p:nvSpPr>
          <p:spPr>
            <a:xfrm flipH="1">
              <a:off x="6141654" y="3024188"/>
              <a:ext cx="237405" cy="29857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62" h="219">
                  <a:moveTo>
                    <a:pt x="104" y="29"/>
                  </a:moveTo>
                  <a:cubicBezTo>
                    <a:pt x="20" y="0"/>
                    <a:pt x="0" y="163"/>
                    <a:pt x="24" y="212"/>
                  </a:cubicBezTo>
                  <a:cubicBezTo>
                    <a:pt x="25" y="213"/>
                    <a:pt x="26" y="214"/>
                    <a:pt x="27" y="214"/>
                  </a:cubicBezTo>
                  <a:cubicBezTo>
                    <a:pt x="28" y="217"/>
                    <a:pt x="33" y="219"/>
                    <a:pt x="37" y="216"/>
                  </a:cubicBezTo>
                  <a:cubicBezTo>
                    <a:pt x="74" y="192"/>
                    <a:pt x="114" y="162"/>
                    <a:pt x="137" y="124"/>
                  </a:cubicBezTo>
                  <a:cubicBezTo>
                    <a:pt x="162" y="84"/>
                    <a:pt x="150" y="45"/>
                    <a:pt x="104" y="29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1" name="Freeform 112"/>
            <p:cNvSpPr/>
            <p:nvPr/>
          </p:nvSpPr>
          <p:spPr>
            <a:xfrm flipH="1">
              <a:off x="7390362" y="3976688"/>
              <a:ext cx="225362" cy="20226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53" h="148">
                  <a:moveTo>
                    <a:pt x="11" y="78"/>
                  </a:moveTo>
                  <a:cubicBezTo>
                    <a:pt x="21" y="148"/>
                    <a:pt x="130" y="88"/>
                    <a:pt x="152" y="56"/>
                  </a:cubicBezTo>
                  <a:cubicBezTo>
                    <a:pt x="152" y="55"/>
                    <a:pt x="153" y="54"/>
                    <a:pt x="152" y="53"/>
                  </a:cubicBezTo>
                  <a:cubicBezTo>
                    <a:pt x="153" y="51"/>
                    <a:pt x="152" y="48"/>
                    <a:pt x="149" y="47"/>
                  </a:cubicBezTo>
                  <a:cubicBezTo>
                    <a:pt x="110" y="36"/>
                    <a:pt x="0" y="0"/>
                    <a:pt x="11" y="78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2" name="Freeform 113"/>
            <p:cNvSpPr/>
            <p:nvPr/>
          </p:nvSpPr>
          <p:spPr>
            <a:xfrm flipH="1">
              <a:off x="6632201" y="3636963"/>
              <a:ext cx="216760" cy="20226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48" h="148">
                  <a:moveTo>
                    <a:pt x="78" y="143"/>
                  </a:moveTo>
                  <a:cubicBezTo>
                    <a:pt x="148" y="138"/>
                    <a:pt x="96" y="25"/>
                    <a:pt x="65" y="1"/>
                  </a:cubicBezTo>
                  <a:cubicBezTo>
                    <a:pt x="65" y="0"/>
                    <a:pt x="64" y="0"/>
                    <a:pt x="63" y="0"/>
                  </a:cubicBezTo>
                  <a:cubicBezTo>
                    <a:pt x="60" y="0"/>
                    <a:pt x="58" y="1"/>
                    <a:pt x="56" y="4"/>
                  </a:cubicBezTo>
                  <a:cubicBezTo>
                    <a:pt x="43" y="41"/>
                    <a:pt x="0" y="148"/>
                    <a:pt x="78" y="143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3" name="Freeform 114"/>
            <p:cNvSpPr/>
            <p:nvPr/>
          </p:nvSpPr>
          <p:spPr>
            <a:xfrm flipH="1">
              <a:off x="6232017" y="2400300"/>
              <a:ext cx="218482" cy="19905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49" h="145">
                  <a:moveTo>
                    <a:pt x="70" y="1"/>
                  </a:moveTo>
                  <a:cubicBezTo>
                    <a:pt x="0" y="0"/>
                    <a:pt x="43" y="116"/>
                    <a:pt x="71" y="143"/>
                  </a:cubicBezTo>
                  <a:cubicBezTo>
                    <a:pt x="72" y="144"/>
                    <a:pt x="73" y="144"/>
                    <a:pt x="74" y="144"/>
                  </a:cubicBezTo>
                  <a:cubicBezTo>
                    <a:pt x="76" y="145"/>
                    <a:pt x="79" y="144"/>
                    <a:pt x="80" y="141"/>
                  </a:cubicBezTo>
                  <a:cubicBezTo>
                    <a:pt x="97" y="105"/>
                    <a:pt x="149" y="2"/>
                    <a:pt x="70" y="1"/>
                  </a:cubicBezTo>
                  <a:close/>
                </a:path>
              </a:pathLst>
            </a:custGeom>
            <a:solidFill>
              <a:srgbClr val="F56A4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4" name="Freeform 115"/>
            <p:cNvSpPr/>
            <p:nvPr/>
          </p:nvSpPr>
          <p:spPr>
            <a:xfrm flipH="1">
              <a:off x="6434293" y="3465513"/>
              <a:ext cx="209880" cy="155709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43" h="113">
                  <a:moveTo>
                    <a:pt x="143" y="63"/>
                  </a:moveTo>
                  <a:cubicBezTo>
                    <a:pt x="142" y="0"/>
                    <a:pt x="29" y="25"/>
                    <a:pt x="2" y="52"/>
                  </a:cubicBezTo>
                  <a:cubicBezTo>
                    <a:pt x="2" y="53"/>
                    <a:pt x="1" y="53"/>
                    <a:pt x="1" y="54"/>
                  </a:cubicBezTo>
                  <a:cubicBezTo>
                    <a:pt x="0" y="56"/>
                    <a:pt x="0" y="60"/>
                    <a:pt x="2" y="62"/>
                  </a:cubicBezTo>
                  <a:cubicBezTo>
                    <a:pt x="27" y="81"/>
                    <a:pt x="57" y="100"/>
                    <a:pt x="88" y="107"/>
                  </a:cubicBezTo>
                  <a:cubicBezTo>
                    <a:pt x="120" y="113"/>
                    <a:pt x="143" y="96"/>
                    <a:pt x="143" y="63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5" name="Freeform 116"/>
            <p:cNvSpPr/>
            <p:nvPr/>
          </p:nvSpPr>
          <p:spPr>
            <a:xfrm flipH="1">
              <a:off x="5787651" y="2911474"/>
              <a:ext cx="216760" cy="16694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48" h="122">
                  <a:moveTo>
                    <a:pt x="136" y="59"/>
                  </a:moveTo>
                  <a:cubicBezTo>
                    <a:pt x="115" y="0"/>
                    <a:pt x="17" y="60"/>
                    <a:pt x="0" y="95"/>
                  </a:cubicBezTo>
                  <a:cubicBezTo>
                    <a:pt x="0" y="96"/>
                    <a:pt x="0" y="97"/>
                    <a:pt x="1" y="98"/>
                  </a:cubicBezTo>
                  <a:cubicBezTo>
                    <a:pt x="0" y="100"/>
                    <a:pt x="0" y="103"/>
                    <a:pt x="4" y="104"/>
                  </a:cubicBezTo>
                  <a:cubicBezTo>
                    <a:pt x="34" y="114"/>
                    <a:pt x="68" y="122"/>
                    <a:pt x="99" y="118"/>
                  </a:cubicBezTo>
                  <a:cubicBezTo>
                    <a:pt x="132" y="114"/>
                    <a:pt x="148" y="90"/>
                    <a:pt x="136" y="59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6" name="Freeform 117"/>
            <p:cNvSpPr/>
            <p:nvPr/>
          </p:nvSpPr>
          <p:spPr>
            <a:xfrm flipH="1">
              <a:off x="6400969" y="2449513"/>
              <a:ext cx="168592" cy="19905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15" h="146">
                  <a:moveTo>
                    <a:pt x="62" y="3"/>
                  </a:moveTo>
                  <a:cubicBezTo>
                    <a:pt x="0" y="8"/>
                    <a:pt x="33" y="119"/>
                    <a:pt x="63" y="144"/>
                  </a:cubicBezTo>
                  <a:cubicBezTo>
                    <a:pt x="63" y="144"/>
                    <a:pt x="64" y="144"/>
                    <a:pt x="65" y="144"/>
                  </a:cubicBezTo>
                  <a:cubicBezTo>
                    <a:pt x="67" y="146"/>
                    <a:pt x="70" y="146"/>
                    <a:pt x="72" y="143"/>
                  </a:cubicBezTo>
                  <a:cubicBezTo>
                    <a:pt x="89" y="116"/>
                    <a:pt x="106" y="86"/>
                    <a:pt x="110" y="54"/>
                  </a:cubicBezTo>
                  <a:cubicBezTo>
                    <a:pt x="115" y="22"/>
                    <a:pt x="96" y="0"/>
                    <a:pt x="62" y="3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7" name="Freeform 118"/>
            <p:cNvSpPr/>
            <p:nvPr/>
          </p:nvSpPr>
          <p:spPr>
            <a:xfrm flipH="1">
              <a:off x="6171185" y="2470150"/>
              <a:ext cx="142787" cy="18460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97" h="134">
                  <a:moveTo>
                    <a:pt x="53" y="2"/>
                  </a:moveTo>
                  <a:cubicBezTo>
                    <a:pt x="0" y="5"/>
                    <a:pt x="36" y="102"/>
                    <a:pt x="54" y="124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53" y="131"/>
                    <a:pt x="63" y="134"/>
                    <a:pt x="65" y="127"/>
                  </a:cubicBezTo>
                  <a:cubicBezTo>
                    <a:pt x="73" y="100"/>
                    <a:pt x="89" y="76"/>
                    <a:pt x="93" y="47"/>
                  </a:cubicBezTo>
                  <a:cubicBezTo>
                    <a:pt x="97" y="19"/>
                    <a:pt x="81" y="0"/>
                    <a:pt x="53" y="2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8" name="Freeform 119"/>
            <p:cNvSpPr/>
            <p:nvPr/>
          </p:nvSpPr>
          <p:spPr>
            <a:xfrm flipH="1">
              <a:off x="4225962" y="3133725"/>
              <a:ext cx="170312" cy="147682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16" h="108">
                  <a:moveTo>
                    <a:pt x="102" y="40"/>
                  </a:moveTo>
                  <a:cubicBezTo>
                    <a:pt x="75" y="0"/>
                    <a:pt x="15" y="73"/>
                    <a:pt x="6" y="97"/>
                  </a:cubicBezTo>
                  <a:cubicBezTo>
                    <a:pt x="6" y="97"/>
                    <a:pt x="6" y="97"/>
                    <a:pt x="6" y="97"/>
                  </a:cubicBezTo>
                  <a:cubicBezTo>
                    <a:pt x="0" y="98"/>
                    <a:pt x="3" y="108"/>
                    <a:pt x="9" y="106"/>
                  </a:cubicBezTo>
                  <a:cubicBezTo>
                    <a:pt x="34" y="100"/>
                    <a:pt x="60" y="102"/>
                    <a:pt x="85" y="92"/>
                  </a:cubicBezTo>
                  <a:cubicBezTo>
                    <a:pt x="108" y="83"/>
                    <a:pt x="116" y="61"/>
                    <a:pt x="102" y="40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9" name="Freeform 120"/>
            <p:cNvSpPr/>
            <p:nvPr/>
          </p:nvSpPr>
          <p:spPr>
            <a:xfrm flipH="1">
              <a:off x="4231502" y="3008313"/>
              <a:ext cx="221922" cy="211892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51" h="155">
                  <a:moveTo>
                    <a:pt x="95" y="46"/>
                  </a:moveTo>
                  <a:cubicBezTo>
                    <a:pt x="44" y="0"/>
                    <a:pt x="0" y="111"/>
                    <a:pt x="4" y="149"/>
                  </a:cubicBezTo>
                  <a:cubicBezTo>
                    <a:pt x="4" y="150"/>
                    <a:pt x="4" y="151"/>
                    <a:pt x="5" y="152"/>
                  </a:cubicBezTo>
                  <a:cubicBezTo>
                    <a:pt x="6" y="154"/>
                    <a:pt x="9" y="155"/>
                    <a:pt x="12" y="154"/>
                  </a:cubicBezTo>
                  <a:cubicBezTo>
                    <a:pt x="47" y="138"/>
                    <a:pt x="151" y="97"/>
                    <a:pt x="95" y="46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0" name="Freeform 121"/>
            <p:cNvSpPr/>
            <p:nvPr/>
          </p:nvSpPr>
          <p:spPr>
            <a:xfrm flipH="1">
              <a:off x="4286878" y="2874963"/>
              <a:ext cx="388793" cy="377232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66" h="276">
                  <a:moveTo>
                    <a:pt x="163" y="78"/>
                  </a:moveTo>
                  <a:cubicBezTo>
                    <a:pt x="71" y="0"/>
                    <a:pt x="0" y="200"/>
                    <a:pt x="8" y="266"/>
                  </a:cubicBezTo>
                  <a:cubicBezTo>
                    <a:pt x="8" y="268"/>
                    <a:pt x="9" y="269"/>
                    <a:pt x="11" y="270"/>
                  </a:cubicBezTo>
                  <a:cubicBezTo>
                    <a:pt x="13" y="274"/>
                    <a:pt x="17" y="276"/>
                    <a:pt x="23" y="274"/>
                  </a:cubicBezTo>
                  <a:cubicBezTo>
                    <a:pt x="83" y="244"/>
                    <a:pt x="266" y="165"/>
                    <a:pt x="163" y="78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1" name="Freeform 122"/>
            <p:cNvSpPr/>
            <p:nvPr/>
          </p:nvSpPr>
          <p:spPr>
            <a:xfrm flipH="1">
              <a:off x="5292699" y="3027363"/>
              <a:ext cx="376750" cy="372416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58" h="273">
                  <a:moveTo>
                    <a:pt x="96" y="81"/>
                  </a:moveTo>
                  <a:cubicBezTo>
                    <a:pt x="0" y="154"/>
                    <a:pt x="179" y="267"/>
                    <a:pt x="246" y="273"/>
                  </a:cubicBezTo>
                  <a:cubicBezTo>
                    <a:pt x="248" y="273"/>
                    <a:pt x="250" y="273"/>
                    <a:pt x="251" y="272"/>
                  </a:cubicBezTo>
                  <a:cubicBezTo>
                    <a:pt x="255" y="270"/>
                    <a:pt x="258" y="267"/>
                    <a:pt x="257" y="261"/>
                  </a:cubicBezTo>
                  <a:cubicBezTo>
                    <a:pt x="241" y="195"/>
                    <a:pt x="204" y="0"/>
                    <a:pt x="96" y="81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2" name="Freeform 123"/>
            <p:cNvSpPr/>
            <p:nvPr/>
          </p:nvSpPr>
          <p:spPr>
            <a:xfrm flipH="1">
              <a:off x="5293494" y="3332163"/>
              <a:ext cx="366429" cy="268076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49" h="196">
                  <a:moveTo>
                    <a:pt x="4" y="89"/>
                  </a:moveTo>
                  <a:cubicBezTo>
                    <a:pt x="11" y="196"/>
                    <a:pt x="202" y="143"/>
                    <a:pt x="246" y="93"/>
                  </a:cubicBezTo>
                  <a:cubicBezTo>
                    <a:pt x="247" y="92"/>
                    <a:pt x="247" y="90"/>
                    <a:pt x="247" y="89"/>
                  </a:cubicBezTo>
                  <a:cubicBezTo>
                    <a:pt x="249" y="85"/>
                    <a:pt x="249" y="80"/>
                    <a:pt x="244" y="77"/>
                  </a:cubicBezTo>
                  <a:cubicBezTo>
                    <a:pt x="200" y="47"/>
                    <a:pt x="148" y="17"/>
                    <a:pt x="94" y="8"/>
                  </a:cubicBezTo>
                  <a:cubicBezTo>
                    <a:pt x="39" y="0"/>
                    <a:pt x="0" y="31"/>
                    <a:pt x="4" y="89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3" name="Freeform 124"/>
            <p:cNvSpPr/>
            <p:nvPr/>
          </p:nvSpPr>
          <p:spPr>
            <a:xfrm flipH="1">
              <a:off x="5158690" y="2887664"/>
              <a:ext cx="364708" cy="304996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49" h="223">
                  <a:moveTo>
                    <a:pt x="72" y="43"/>
                  </a:moveTo>
                  <a:cubicBezTo>
                    <a:pt x="0" y="123"/>
                    <a:pt x="171" y="223"/>
                    <a:pt x="237" y="219"/>
                  </a:cubicBezTo>
                  <a:cubicBezTo>
                    <a:pt x="239" y="219"/>
                    <a:pt x="240" y="218"/>
                    <a:pt x="240" y="217"/>
                  </a:cubicBezTo>
                  <a:cubicBezTo>
                    <a:pt x="245" y="216"/>
                    <a:pt x="249" y="212"/>
                    <a:pt x="248" y="207"/>
                  </a:cubicBezTo>
                  <a:cubicBezTo>
                    <a:pt x="239" y="154"/>
                    <a:pt x="224" y="95"/>
                    <a:pt x="192" y="51"/>
                  </a:cubicBezTo>
                  <a:cubicBezTo>
                    <a:pt x="160" y="5"/>
                    <a:pt x="111" y="0"/>
                    <a:pt x="72" y="43"/>
                  </a:cubicBezTo>
                  <a:close/>
                </a:path>
              </a:pathLst>
            </a:custGeom>
            <a:solidFill>
              <a:srgbClr val="2F729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4" name="Freeform 125"/>
            <p:cNvSpPr/>
            <p:nvPr/>
          </p:nvSpPr>
          <p:spPr>
            <a:xfrm flipH="1">
              <a:off x="4739234" y="2759075"/>
              <a:ext cx="225363" cy="33068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53" h="242">
                  <a:moveTo>
                    <a:pt x="88" y="20"/>
                  </a:moveTo>
                  <a:cubicBezTo>
                    <a:pt x="0" y="0"/>
                    <a:pt x="12" y="178"/>
                    <a:pt x="31" y="222"/>
                  </a:cubicBezTo>
                  <a:cubicBezTo>
                    <a:pt x="31" y="223"/>
                    <a:pt x="31" y="223"/>
                    <a:pt x="32" y="223"/>
                  </a:cubicBezTo>
                  <a:cubicBezTo>
                    <a:pt x="26" y="233"/>
                    <a:pt x="41" y="242"/>
                    <a:pt x="47" y="232"/>
                  </a:cubicBezTo>
                  <a:cubicBezTo>
                    <a:pt x="75" y="191"/>
                    <a:pt x="112" y="159"/>
                    <a:pt x="133" y="114"/>
                  </a:cubicBezTo>
                  <a:cubicBezTo>
                    <a:pt x="153" y="70"/>
                    <a:pt x="136" y="31"/>
                    <a:pt x="88" y="20"/>
                  </a:cubicBezTo>
                  <a:close/>
                </a:path>
              </a:pathLst>
            </a:custGeom>
            <a:solidFill>
              <a:srgbClr val="00B0F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5" name="Freeform 127"/>
            <p:cNvSpPr/>
            <p:nvPr/>
          </p:nvSpPr>
          <p:spPr>
            <a:xfrm flipH="1">
              <a:off x="6911581" y="4427538"/>
              <a:ext cx="278692" cy="200656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90" h="147">
                  <a:moveTo>
                    <a:pt x="12" y="76"/>
                  </a:moveTo>
                  <a:cubicBezTo>
                    <a:pt x="34" y="147"/>
                    <a:pt x="156" y="64"/>
                    <a:pt x="180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90" y="32"/>
                    <a:pt x="190" y="17"/>
                    <a:pt x="180" y="17"/>
                  </a:cubicBezTo>
                  <a:cubicBezTo>
                    <a:pt x="140" y="14"/>
                    <a:pt x="101" y="0"/>
                    <a:pt x="60" y="5"/>
                  </a:cubicBezTo>
                  <a:cubicBezTo>
                    <a:pt x="21" y="8"/>
                    <a:pt x="0" y="37"/>
                    <a:pt x="12" y="76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6" name="Freeform 128"/>
            <p:cNvSpPr/>
            <p:nvPr/>
          </p:nvSpPr>
          <p:spPr>
            <a:xfrm flipH="1">
              <a:off x="6921371" y="3233738"/>
              <a:ext cx="275251" cy="187814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88" h="137">
                  <a:moveTo>
                    <a:pt x="1" y="62"/>
                  </a:moveTo>
                  <a:cubicBezTo>
                    <a:pt x="3" y="137"/>
                    <a:pt x="143" y="90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84" y="68"/>
                    <a:pt x="188" y="54"/>
                    <a:pt x="179" y="51"/>
                  </a:cubicBezTo>
                  <a:cubicBezTo>
                    <a:pt x="141" y="37"/>
                    <a:pt x="108" y="14"/>
                    <a:pt x="67" y="7"/>
                  </a:cubicBezTo>
                  <a:cubicBezTo>
                    <a:pt x="28" y="0"/>
                    <a:pt x="0" y="22"/>
                    <a:pt x="1" y="62"/>
                  </a:cubicBezTo>
                  <a:close/>
                </a:path>
              </a:pathLst>
            </a:custGeom>
            <a:solidFill>
              <a:srgbClr val="F56A4A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7" name="Freeform 129"/>
            <p:cNvSpPr/>
            <p:nvPr/>
          </p:nvSpPr>
          <p:spPr>
            <a:xfrm flipH="1">
              <a:off x="5111634" y="4002088"/>
              <a:ext cx="233964" cy="26165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60" h="192">
                  <a:moveTo>
                    <a:pt x="30" y="143"/>
                  </a:moveTo>
                  <a:cubicBezTo>
                    <a:pt x="86" y="192"/>
                    <a:pt x="148" y="58"/>
                    <a:pt x="152" y="18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60" y="13"/>
                    <a:pt x="153" y="0"/>
                    <a:pt x="144" y="5"/>
                  </a:cubicBezTo>
                  <a:cubicBezTo>
                    <a:pt x="108" y="24"/>
                    <a:pt x="68" y="32"/>
                    <a:pt x="35" y="56"/>
                  </a:cubicBezTo>
                  <a:cubicBezTo>
                    <a:pt x="3" y="80"/>
                    <a:pt x="0" y="116"/>
                    <a:pt x="30" y="143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8" name="Freeform 130"/>
            <p:cNvSpPr/>
            <p:nvPr/>
          </p:nvSpPr>
          <p:spPr>
            <a:xfrm flipH="1">
              <a:off x="5187687" y="3514725"/>
              <a:ext cx="276973" cy="208682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89" h="152">
                  <a:moveTo>
                    <a:pt x="15" y="83"/>
                  </a:moveTo>
                  <a:cubicBezTo>
                    <a:pt x="44" y="152"/>
                    <a:pt x="158" y="59"/>
                    <a:pt x="179" y="25"/>
                  </a:cubicBezTo>
                  <a:cubicBezTo>
                    <a:pt x="179" y="25"/>
                    <a:pt x="179" y="25"/>
                    <a:pt x="179" y="25"/>
                  </a:cubicBezTo>
                  <a:cubicBezTo>
                    <a:pt x="189" y="24"/>
                    <a:pt x="188" y="9"/>
                    <a:pt x="178" y="9"/>
                  </a:cubicBezTo>
                  <a:cubicBezTo>
                    <a:pt x="137" y="11"/>
                    <a:pt x="98" y="0"/>
                    <a:pt x="57" y="8"/>
                  </a:cubicBezTo>
                  <a:cubicBezTo>
                    <a:pt x="18" y="15"/>
                    <a:pt x="0" y="46"/>
                    <a:pt x="15" y="83"/>
                  </a:cubicBezTo>
                  <a:close/>
                </a:path>
              </a:pathLst>
            </a:custGeom>
            <a:solidFill>
              <a:srgbClr val="8865D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9" name="Freeform 131"/>
            <p:cNvSpPr/>
            <p:nvPr/>
          </p:nvSpPr>
          <p:spPr>
            <a:xfrm flipH="1">
              <a:off x="6469191" y="3567113"/>
              <a:ext cx="292455" cy="19744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00" h="144">
                  <a:moveTo>
                    <a:pt x="160" y="107"/>
                  </a:moveTo>
                  <a:cubicBezTo>
                    <a:pt x="200" y="44"/>
                    <a:pt x="58" y="4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2" y="0"/>
                    <a:pt x="0" y="9"/>
                    <a:pt x="6" y="17"/>
                  </a:cubicBezTo>
                  <a:cubicBezTo>
                    <a:pt x="30" y="49"/>
                    <a:pt x="45" y="88"/>
                    <a:pt x="74" y="116"/>
                  </a:cubicBezTo>
                  <a:cubicBezTo>
                    <a:pt x="103" y="144"/>
                    <a:pt x="138" y="141"/>
                    <a:pt x="160" y="107"/>
                  </a:cubicBezTo>
                  <a:close/>
                </a:path>
              </a:pathLst>
            </a:custGeom>
            <a:solidFill>
              <a:srgbClr val="3196AE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0" name="Freeform 132"/>
            <p:cNvSpPr/>
            <p:nvPr/>
          </p:nvSpPr>
          <p:spPr>
            <a:xfrm flipH="1">
              <a:off x="5745458" y="3644900"/>
              <a:ext cx="187515" cy="27289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27" h="200">
                  <a:moveTo>
                    <a:pt x="73" y="16"/>
                  </a:moveTo>
                  <a:cubicBezTo>
                    <a:pt x="0" y="0"/>
                    <a:pt x="12" y="147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3" y="192"/>
                    <a:pt x="36" y="200"/>
                    <a:pt x="42" y="192"/>
                  </a:cubicBezTo>
                  <a:cubicBezTo>
                    <a:pt x="64" y="157"/>
                    <a:pt x="95" y="131"/>
                    <a:pt x="111" y="93"/>
                  </a:cubicBezTo>
                  <a:cubicBezTo>
                    <a:pt x="127" y="57"/>
                    <a:pt x="113" y="24"/>
                    <a:pt x="73" y="16"/>
                  </a:cubicBezTo>
                  <a:close/>
                </a:path>
              </a:pathLst>
            </a:custGeom>
            <a:solidFill>
              <a:srgbClr val="8865D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1" name="Freeform 133"/>
            <p:cNvSpPr/>
            <p:nvPr/>
          </p:nvSpPr>
          <p:spPr>
            <a:xfrm flipH="1">
              <a:off x="6431515" y="4432300"/>
              <a:ext cx="204719" cy="26165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39" h="192">
                  <a:moveTo>
                    <a:pt x="66" y="183"/>
                  </a:moveTo>
                  <a:cubicBezTo>
                    <a:pt x="139" y="168"/>
                    <a:pt x="69" y="38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40" y="2"/>
                    <a:pt x="25" y="0"/>
                    <a:pt x="24" y="10"/>
                  </a:cubicBezTo>
                  <a:cubicBezTo>
                    <a:pt x="17" y="50"/>
                    <a:pt x="0" y="87"/>
                    <a:pt x="0" y="128"/>
                  </a:cubicBezTo>
                  <a:cubicBezTo>
                    <a:pt x="0" y="168"/>
                    <a:pt x="27" y="192"/>
                    <a:pt x="66" y="183"/>
                  </a:cubicBezTo>
                  <a:close/>
                </a:path>
              </a:pathLst>
            </a:custGeom>
            <a:solidFill>
              <a:srgbClr val="8865DB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rtlCol="0" anchor="ctr" anchorCtr="0" compatLnSpc="1">
            <a:normAutofit/>
          </a:bodyPr>
          <a:lstStyle/>
          <a:p>
            <a:pPr lvl="0" eaLnBrk="1" fontAlgn="auto" hangingPunct="1">
              <a:spcAft>
                <a:spcPts val="0"/>
              </a:spcAft>
              <a:defRPr/>
            </a:pPr>
            <a:r>
              <a:rPr lang="en-US" sz="4000" dirty="0">
                <a:solidFill>
                  <a:srgbClr val="0070C0"/>
                </a:solidFill>
                <a:latin typeface="Hoefler Text"/>
                <a:cs typeface="Hoefler Text"/>
              </a:rPr>
              <a:t>Roadmap &amp; Traction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j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6413430" y="2473325"/>
            <a:ext cx="836658" cy="48577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ym typeface="+mn-ea"/>
              </a:rPr>
              <a:t>45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22533" name="矩形 10"/>
          <p:cNvSpPr>
            <a:spLocks noChangeArrowheads="1"/>
          </p:cNvSpPr>
          <p:nvPr/>
        </p:nvSpPr>
        <p:spPr bwMode="auto">
          <a:xfrm>
            <a:off x="7448550" y="2827338"/>
            <a:ext cx="473710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Maintaining the flow of data by ensuring </a:t>
            </a:r>
            <a:r>
              <a:rPr lang="en-US" sz="24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no security flaws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, getting into a stable market with many </a:t>
            </a:r>
            <a:r>
              <a:rPr lang="en-US" sz="24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partner brands 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etc.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  <a:sym typeface="+mn-ea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635750" y="4465638"/>
            <a:ext cx="485775" cy="485775"/>
          </a:xfrm>
          <a:prstGeom prst="ellipse">
            <a:avLst/>
          </a:prstGeom>
          <a:solidFill>
            <a:srgbClr val="F56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ym typeface="+mn-ea"/>
              </a:rPr>
              <a:t>??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22539" name="矩形 16"/>
          <p:cNvSpPr>
            <a:spLocks noChangeArrowheads="1"/>
          </p:cNvSpPr>
          <p:nvPr/>
        </p:nvSpPr>
        <p:spPr bwMode="auto">
          <a:xfrm>
            <a:off x="6920839" y="5049838"/>
            <a:ext cx="4873596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Every citizen </a:t>
            </a:r>
            <a:r>
              <a:rPr lang="en-US" sz="24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accepts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 the app and the streets are </a:t>
            </a:r>
            <a:r>
              <a:rPr lang="en-US" sz="24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clean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 . Now when any person sees litter he picks it up with a </a:t>
            </a:r>
            <a:r>
              <a:rPr lang="en-US" sz="24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smile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 on his face.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  <a:sym typeface="+mn-ea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168775" y="2676525"/>
            <a:ext cx="653302" cy="484188"/>
          </a:xfrm>
          <a:prstGeom prst="ellipse">
            <a:avLst/>
          </a:prstGeom>
          <a:solidFill>
            <a:srgbClr val="CB34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20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348163" y="4005263"/>
            <a:ext cx="525463" cy="490538"/>
          </a:xfrm>
          <a:prstGeom prst="ellipse">
            <a:avLst/>
          </a:prstGeom>
          <a:solidFill>
            <a:srgbClr val="319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1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22543" name="矩形 18"/>
          <p:cNvSpPr>
            <a:spLocks noChangeArrowheads="1"/>
          </p:cNvSpPr>
          <p:nvPr/>
        </p:nvSpPr>
        <p:spPr bwMode="auto">
          <a:xfrm>
            <a:off x="1404938" y="2270125"/>
            <a:ext cx="26543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lvl="0" algn="r"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Expansion into areas near the college and </a:t>
            </a:r>
            <a:r>
              <a:rPr lang="en-US" sz="2400" u="sng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setting up of data-dustbins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ea"/>
            </a:endParaRPr>
          </a:p>
        </p:txBody>
      </p:sp>
      <p:sp>
        <p:nvSpPr>
          <p:cNvPr id="22544" name="矩形 28"/>
          <p:cNvSpPr>
            <a:spLocks noChangeArrowheads="1"/>
          </p:cNvSpPr>
          <p:nvPr/>
        </p:nvSpPr>
        <p:spPr bwMode="auto">
          <a:xfrm>
            <a:off x="2005626" y="1816597"/>
            <a:ext cx="206375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b="1" dirty="0">
                <a:solidFill>
                  <a:srgbClr val="FFFF00"/>
                </a:solidFill>
                <a:latin typeface="Gill Sans"/>
                <a:cs typeface="Gill Sans"/>
              </a:rPr>
              <a:t>DAY 20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+mj-ea"/>
              <a:ea typeface="+mj-ea"/>
              <a:cs typeface="+mn-cs"/>
              <a:sym typeface="+mn-ea"/>
            </a:endParaRPr>
          </a:p>
        </p:txBody>
      </p:sp>
      <p:sp>
        <p:nvSpPr>
          <p:cNvPr id="22545" name="矩形 20"/>
          <p:cNvSpPr>
            <a:spLocks noChangeArrowheads="1"/>
          </p:cNvSpPr>
          <p:nvPr/>
        </p:nvSpPr>
        <p:spPr bwMode="auto">
          <a:xfrm>
            <a:off x="1865313" y="4716463"/>
            <a:ext cx="3027187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lvl="0" algn="r"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App is </a:t>
            </a:r>
            <a:r>
              <a:rPr lang="en-US" sz="2400" u="sng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introduced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 and college </a:t>
            </a:r>
            <a:r>
              <a:rPr lang="en-US" sz="2400" u="sng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canteen products 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are initially only eligible for refund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ea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876547" y="4147952"/>
            <a:ext cx="11151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Gill Sans"/>
                <a:cs typeface="Gill Sans"/>
              </a:rPr>
              <a:t>DAY</a:t>
            </a:r>
            <a:r>
              <a:rPr lang="en-US" sz="3600" b="1" dirty="0">
                <a:solidFill>
                  <a:srgbClr val="FFFF00"/>
                </a:solidFill>
                <a:latin typeface="Gill Sans"/>
                <a:cs typeface="Gill Sans"/>
              </a:rPr>
              <a:t> 1</a:t>
            </a:r>
          </a:p>
        </p:txBody>
      </p:sp>
      <p:sp>
        <p:nvSpPr>
          <p:cNvPr id="3" name="Rectangle 2"/>
          <p:cNvSpPr/>
          <p:nvPr/>
        </p:nvSpPr>
        <p:spPr>
          <a:xfrm>
            <a:off x="7549108" y="2035568"/>
            <a:ext cx="10628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  <a:latin typeface="Gill Sans"/>
                <a:cs typeface="Gill Sans"/>
              </a:rPr>
              <a:t>DAY 45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>
            <p:ph type="ctrTitle"/>
          </p:nvPr>
        </p:nvSpPr>
        <p:spPr>
          <a:xfrm>
            <a:off x="4491736" y="1484313"/>
            <a:ext cx="6840538" cy="2387600"/>
          </a:xfrm>
        </p:spPr>
        <p:txBody>
          <a:bodyPr vert="horz" wrap="square" lIns="91440" tIns="45720" rIns="91440" bIns="45720" numCol="1" anchor="b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F56A4A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  <a:t>THANK YOU</a:t>
            </a:r>
            <a:b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F56A4A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</a:b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  <a:t>FOR </a:t>
            </a:r>
            <a:b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</a:b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  <a:t>YOUR TIME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07" t="25833" r="16875" b="27571"/>
          <a:stretch>
            <a:fillRect/>
          </a:stretch>
        </p:blipFill>
        <p:spPr>
          <a:xfrm>
            <a:off x="0" y="2144064"/>
            <a:ext cx="2649925" cy="227246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95472" y="4416693"/>
            <a:ext cx="10988096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anose="05000000000000000000" charset="0"/>
            </a:pPr>
            <a:endParaRPr lang="en-US" sz="2400" dirty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igh Tower Text" panose="02040502050506030303" pitchFamily="18" charset="0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文本占位符 6"/>
          <p:cNvSpPr>
            <a:spLocks noGrp="1"/>
          </p:cNvSpPr>
          <p:nvPr>
            <p:ph type="body" idx="1"/>
          </p:nvPr>
        </p:nvSpPr>
        <p:spPr>
          <a:xfrm>
            <a:off x="100330" y="2790190"/>
            <a:ext cx="11991340" cy="4067810"/>
          </a:xfrm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marL="171450" marR="0" lvl="0" indent="-17145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1200" b="0" i="0" u="none" strike="noStrike" kern="1200" cap="none" spc="0" normalizeH="0" baseline="0" noProof="0" dirty="0">
              <a:ln w="10160">
                <a:solidFill>
                  <a:schemeClr val="accent5">
                    <a:lumMod val="50000"/>
                  </a:schemeClr>
                </a:solidFill>
                <a:prstDash val="solid"/>
              </a:ln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600" b="0" i="0" u="none" strike="noStrike" kern="1200" cap="none" spc="0" normalizeH="0" baseline="0" noProof="0" dirty="0">
              <a:ln w="10160">
                <a:solidFill>
                  <a:schemeClr val="accent5">
                    <a:lumMod val="50000"/>
                  </a:schemeClr>
                </a:solidFill>
                <a:prstDash val="solid"/>
              </a:ln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ea"/>
              <a:ea typeface="+mj-ea"/>
              <a:cs typeface="+mn-cs"/>
            </a:endParaRPr>
          </a:p>
          <a:p>
            <a:pPr marL="742950" indent="-742950" algn="just">
              <a:buFont typeface="Wingdings" panose="05000000000000000000" pitchFamily="2" charset="2"/>
              <a:buChar char="v"/>
            </a:pPr>
            <a:r>
              <a:rPr lang="en-US" sz="3600" dirty="0">
                <a:ln w="10160">
                  <a:solidFill>
                    <a:schemeClr val="accent5">
                      <a:lumMod val="50000"/>
                    </a:schemeClr>
                  </a:solidFill>
                  <a:prstDash val="solid"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igh Tower Text" panose="02040502050506030303" pitchFamily="18" charset="0"/>
                <a:cs typeface="Hoefler Text"/>
                <a:sym typeface="+mn-ea"/>
              </a:rPr>
              <a:t>Absence of appropriate number of dustbins.</a:t>
            </a:r>
            <a:endParaRPr lang="en-US" sz="3600" dirty="0">
              <a:ln w="10160">
                <a:solidFill>
                  <a:schemeClr val="accent5">
                    <a:lumMod val="50000"/>
                  </a:schemeClr>
                </a:solidFill>
                <a:prstDash val="solid"/>
              </a:ln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High Tower Text" panose="02040502050506030303" pitchFamily="18" charset="0"/>
              <a:cs typeface="Hoefler Text"/>
            </a:endParaRPr>
          </a:p>
          <a:p>
            <a:pPr marL="742950" indent="-742950" algn="just">
              <a:buFont typeface="Wingdings" panose="05000000000000000000" pitchFamily="2" charset="2"/>
              <a:buChar char="v"/>
            </a:pPr>
            <a:r>
              <a:rPr lang="en-US" sz="3600" dirty="0">
                <a:ln w="10160">
                  <a:solidFill>
                    <a:schemeClr val="accent5">
                      <a:lumMod val="50000"/>
                    </a:schemeClr>
                  </a:solidFill>
                  <a:prstDash val="solid"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igh Tower Text" panose="02040502050506030303" pitchFamily="18" charset="0"/>
                <a:cs typeface="Hoefler Text"/>
                <a:sym typeface="+mn-ea"/>
              </a:rPr>
              <a:t>Presence of other family members, peer pressure and even strangers who might influence our thought process.</a:t>
            </a:r>
            <a:endParaRPr lang="en-US" sz="3600" dirty="0">
              <a:ln w="10160">
                <a:solidFill>
                  <a:schemeClr val="accent5">
                    <a:lumMod val="50000"/>
                  </a:schemeClr>
                </a:solidFill>
                <a:prstDash val="solid"/>
              </a:ln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High Tower Text" panose="02040502050506030303" pitchFamily="18" charset="0"/>
              <a:cs typeface="Hoefler Text"/>
            </a:endParaRPr>
          </a:p>
          <a:p>
            <a:pPr marL="742950" indent="-742950" algn="just">
              <a:buFont typeface="Wingdings" panose="05000000000000000000" pitchFamily="2" charset="2"/>
              <a:buChar char="v"/>
            </a:pPr>
            <a:r>
              <a:rPr lang="en-US" sz="3600" dirty="0">
                <a:ln w="10160">
                  <a:solidFill>
                    <a:schemeClr val="accent5">
                      <a:lumMod val="50000"/>
                    </a:schemeClr>
                  </a:solidFill>
                  <a:prstDash val="solid"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igh Tower Text" panose="02040502050506030303" pitchFamily="18" charset="0"/>
                <a:cs typeface="Hoefler Text"/>
                <a:sym typeface="+mn-ea"/>
              </a:rPr>
              <a:t>Physiological barriers like Laziness , Ego, Attitude etc.</a:t>
            </a:r>
            <a:endParaRPr lang="en-US" sz="3600" dirty="0">
              <a:ln w="10160">
                <a:solidFill>
                  <a:schemeClr val="accent5">
                    <a:lumMod val="50000"/>
                  </a:schemeClr>
                </a:solidFill>
                <a:prstDash val="solid"/>
              </a:ln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High Tower Text" panose="02040502050506030303" pitchFamily="18" charset="0"/>
              <a:cs typeface="Hoefler Text"/>
            </a:endParaRPr>
          </a:p>
          <a:p>
            <a:pPr marL="742950" indent="-742950" algn="just">
              <a:buFont typeface="Wingdings" panose="05000000000000000000" pitchFamily="2" charset="2"/>
              <a:buChar char="v"/>
            </a:pPr>
            <a:r>
              <a:rPr lang="en-US" sz="3600" dirty="0">
                <a:ln w="10160">
                  <a:solidFill>
                    <a:schemeClr val="accent5">
                      <a:lumMod val="50000"/>
                    </a:schemeClr>
                  </a:solidFill>
                  <a:prstDash val="solid"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igh Tower Text" panose="02040502050506030303" pitchFamily="18" charset="0"/>
                <a:cs typeface="Hoefler Text"/>
                <a:sym typeface="+mn-ea"/>
              </a:rPr>
              <a:t>No strict policies from the government</a:t>
            </a:r>
            <a:endParaRPr lang="en-US" sz="3600" dirty="0">
              <a:ln w="10160">
                <a:solidFill>
                  <a:schemeClr val="accent5">
                    <a:lumMod val="50000"/>
                  </a:schemeClr>
                </a:solidFill>
                <a:prstDash val="solid"/>
              </a:ln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High Tower Text" panose="02040502050506030303" pitchFamily="18" charset="0"/>
              <a:cs typeface="Hoefler Text"/>
            </a:endParaRPr>
          </a:p>
          <a:p>
            <a:pPr marL="171450" marR="0" lvl="0" indent="-17145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q"/>
              <a:defRPr/>
            </a:pPr>
            <a:endParaRPr kumimoji="0" lang="en-US" altLang="en-US" sz="3600" b="0" i="0" u="none" strike="noStrike" kern="1200" cap="none" spc="0" normalizeH="0" baseline="0" noProof="0" dirty="0">
              <a:ln w="10160">
                <a:solidFill>
                  <a:schemeClr val="accent5">
                    <a:lumMod val="50000"/>
                  </a:schemeClr>
                </a:solidFill>
                <a:prstDash val="solid"/>
              </a:ln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High Tower Text" panose="02040502050506030303" pitchFamily="18" charset="0"/>
              <a:ea typeface="+mj-ea"/>
              <a:cs typeface="Hoefler Text"/>
            </a:endParaRPr>
          </a:p>
        </p:txBody>
      </p:sp>
      <p:sp>
        <p:nvSpPr>
          <p:cNvPr id="12292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3317875" y="-6350"/>
            <a:ext cx="5629275" cy="2833688"/>
          </a:xfrm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IN" altLang="zh-CN" sz="5400" b="0" i="0" u="none" strike="noStrike" kern="1200" cap="none" spc="0" normalizeH="0" baseline="0" noProof="0" dirty="0">
                <a:ln>
                  <a:noFill/>
                </a:ln>
                <a:solidFill>
                  <a:srgbClr val="3196AE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WHAT'S THE PROBLEM</a:t>
            </a:r>
          </a:p>
        </p:txBody>
      </p:sp>
    </p:spTree>
  </p:cSld>
  <p:clrMapOvr>
    <a:masterClrMapping/>
  </p:clrMapOvr>
  <p:transition>
    <p:split orient="vert" dir="in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07" t="25833" r="16875" b="27571"/>
          <a:stretch>
            <a:fillRect/>
          </a:stretch>
        </p:blipFill>
        <p:spPr>
          <a:xfrm>
            <a:off x="777151" y="1803501"/>
            <a:ext cx="4608665" cy="3952199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-2399486" y="477938"/>
            <a:ext cx="10515600" cy="1325563"/>
          </a:xfrm>
        </p:spPr>
        <p:txBody>
          <a:bodyPr vert="horz" wrap="square" lIns="91440" tIns="45720" rIns="91440" bIns="45720" numCol="1" rtlCol="0" anchor="ctr" anchorCtr="0" compatLnSpc="1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  <a:t>Idea</a:t>
            </a:r>
          </a:p>
        </p:txBody>
      </p:sp>
      <p:sp>
        <p:nvSpPr>
          <p:cNvPr id="6" name="标题 4"/>
          <p:cNvSpPr txBox="1"/>
          <p:nvPr/>
        </p:nvSpPr>
        <p:spPr>
          <a:xfrm>
            <a:off x="3486202" y="439518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numCol="1" rtlCol="0" anchor="ctr" anchorCtr="0" compatLnSpc="1"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Microsoft YaHei" panose="020B0503020204020204" pitchFamily="34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Microsoft YaHei" panose="020B0503020204020204" pitchFamily="34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Microsoft YaHei" panose="020B0503020204020204" pitchFamily="34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Microsoft YaHei" panose="020B0503020204020204" pitchFamily="34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Microsoft YaHei" panose="020B0503020204020204" pitchFamily="34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Microsoft YaHei" panose="020B0503020204020204" pitchFamily="34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Microsoft YaHei" panose="020B0503020204020204" pitchFamily="34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4800" dirty="0">
                <a:solidFill>
                  <a:schemeClr val="bg1"/>
                </a:solidFill>
                <a:latin typeface="+mj-ea"/>
              </a:rPr>
              <a:t>S</a:t>
            </a:r>
            <a:r>
              <a:rPr lang="en-IN" altLang="zh-CN" sz="4800" dirty="0" err="1">
                <a:solidFill>
                  <a:schemeClr val="bg1"/>
                </a:solidFill>
                <a:latin typeface="+mj-ea"/>
              </a:rPr>
              <a:t>olution</a:t>
            </a:r>
            <a:endParaRPr lang="en-IN" altLang="zh-CN" sz="4800" dirty="0">
              <a:solidFill>
                <a:schemeClr val="bg1"/>
              </a:solidFill>
              <a:latin typeface="+mj-ea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7" b="27120"/>
          <a:stretch>
            <a:fillRect/>
          </a:stretch>
        </p:blipFill>
        <p:spPr>
          <a:xfrm>
            <a:off x="5977466" y="4331595"/>
            <a:ext cx="3107267" cy="2494042"/>
          </a:xfrm>
          <a:prstGeom prst="rect">
            <a:avLst/>
          </a:prstGeom>
        </p:spPr>
      </p:pic>
      <p:sp>
        <p:nvSpPr>
          <p:cNvPr id="9" name="矩形 28"/>
          <p:cNvSpPr>
            <a:spLocks noChangeArrowheads="1"/>
          </p:cNvSpPr>
          <p:nvPr/>
        </p:nvSpPr>
        <p:spPr bwMode="auto">
          <a:xfrm>
            <a:off x="5908600" y="2251940"/>
            <a:ext cx="2899410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IN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+mj-ea"/>
                <a:ea typeface="+mj-ea"/>
                <a:cs typeface="+mn-cs"/>
                <a:sym typeface="+mn-ea"/>
              </a:rPr>
              <a:t>By using the barcode reader built in the dustbin, we can scan various types of consumer litter.</a:t>
            </a:r>
          </a:p>
        </p:txBody>
      </p:sp>
      <p:sp>
        <p:nvSpPr>
          <p:cNvPr id="10" name="矩形 28"/>
          <p:cNvSpPr>
            <a:spLocks noChangeArrowheads="1"/>
          </p:cNvSpPr>
          <p:nvPr/>
        </p:nvSpPr>
        <p:spPr bwMode="auto">
          <a:xfrm>
            <a:off x="9259683" y="4865378"/>
            <a:ext cx="2899410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lvl="0"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IN" altLang="zh-CN" sz="2000" dirty="0">
                <a:solidFill>
                  <a:srgbClr val="00B0F0"/>
                </a:solidFill>
                <a:latin typeface="+mj-ea"/>
                <a:sym typeface="+mn-ea"/>
              </a:rPr>
              <a:t>Using step set go model, one can get a set amount of reward points based on the commodity.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825" y="1822948"/>
            <a:ext cx="3107268" cy="24940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rtlCol="0" anchor="ctr" anchorCtr="0" compatLnSpc="1">
            <a:normAutofit fontScale="90000"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72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Our Security Measures</a:t>
            </a:r>
            <a:br>
              <a:rPr lang="en-US" sz="4000" dirty="0"/>
            </a:b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j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1" y="1139686"/>
            <a:ext cx="5671929" cy="5079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buFont typeface="Wingdings" panose="05000000000000000000" charset="0"/>
              <a:buChar char="q"/>
              <a:defRPr/>
            </a:pPr>
            <a:r>
              <a:rPr lang="en-IN" sz="2800" dirty="0">
                <a:solidFill>
                  <a:srgbClr val="0070C0"/>
                </a:solidFill>
                <a:latin typeface="+mj-ea"/>
                <a:sym typeface="+mn-ea"/>
              </a:rPr>
              <a:t>Restricting to unrooted devices</a:t>
            </a:r>
          </a:p>
          <a:p>
            <a:pPr lvl="0">
              <a:lnSpc>
                <a:spcPct val="130000"/>
              </a:lnSpc>
              <a:buFont typeface="Wingdings" panose="05000000000000000000" charset="0"/>
              <a:buChar char="q"/>
              <a:defRPr/>
            </a:pPr>
            <a:r>
              <a:rPr lang="en-IN" sz="2800" dirty="0">
                <a:solidFill>
                  <a:srgbClr val="0070C0"/>
                </a:solidFill>
                <a:latin typeface="+mj-ea"/>
                <a:sym typeface="+mn-ea"/>
              </a:rPr>
              <a:t>Installing </a:t>
            </a:r>
            <a:r>
              <a:rPr lang="en-IN" sz="2800" dirty="0" err="1">
                <a:solidFill>
                  <a:srgbClr val="0070C0"/>
                </a:solidFill>
                <a:latin typeface="+mj-ea"/>
                <a:sym typeface="+mn-ea"/>
              </a:rPr>
              <a:t>ThrowBack</a:t>
            </a:r>
            <a:r>
              <a:rPr lang="en-IN" sz="2800" dirty="0">
                <a:solidFill>
                  <a:srgbClr val="0070C0"/>
                </a:solidFill>
                <a:latin typeface="+mj-ea"/>
                <a:sym typeface="+mn-ea"/>
              </a:rPr>
              <a:t> dustbins near any shop</a:t>
            </a:r>
          </a:p>
          <a:p>
            <a:pPr lvl="0">
              <a:lnSpc>
                <a:spcPct val="130000"/>
              </a:lnSpc>
              <a:buFont typeface="Wingdings" panose="05000000000000000000" charset="0"/>
              <a:buChar char="q"/>
              <a:defRPr/>
            </a:pPr>
            <a:r>
              <a:rPr lang="en-IN" sz="2800" dirty="0">
                <a:solidFill>
                  <a:srgbClr val="0070C0"/>
                </a:solidFill>
                <a:latin typeface="+mj-ea"/>
                <a:sym typeface="+mn-ea"/>
              </a:rPr>
              <a:t>Keeping 5 seconds time restriction after scanning the product</a:t>
            </a:r>
          </a:p>
          <a:p>
            <a:pPr lvl="0">
              <a:lnSpc>
                <a:spcPct val="130000"/>
              </a:lnSpc>
              <a:buFont typeface="Wingdings" panose="05000000000000000000" charset="0"/>
              <a:buChar char="q"/>
              <a:defRPr/>
            </a:pPr>
            <a:r>
              <a:rPr lang="en-IN" sz="2800" dirty="0">
                <a:solidFill>
                  <a:srgbClr val="0070C0"/>
                </a:solidFill>
                <a:latin typeface="+mj-ea"/>
                <a:sym typeface="+mn-ea"/>
              </a:rPr>
              <a:t>Use of IR sensors to detect the waste type</a:t>
            </a:r>
          </a:p>
        </p:txBody>
      </p:sp>
    </p:spTree>
  </p:cSld>
  <p:clrMapOvr>
    <a:masterClrMapping/>
  </p:clrMapOvr>
  <p:transition>
    <p:split orient="vert" dir="in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rtlCol="0" anchor="ctr" anchorCtr="0" compatLnSpc="1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zh-CN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  <a:t>MARKET</a:t>
            </a:r>
          </a:p>
        </p:txBody>
      </p:sp>
      <p:sp>
        <p:nvSpPr>
          <p:cNvPr id="23554" name="Freeform 140"/>
          <p:cNvSpPr>
            <a:spLocks noEditPoints="1"/>
          </p:cNvSpPr>
          <p:nvPr/>
        </p:nvSpPr>
        <p:spPr>
          <a:xfrm>
            <a:off x="2787650" y="3873500"/>
            <a:ext cx="1201738" cy="13811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0" t="0" r="0" b="0"/>
            <a:pathLst>
              <a:path w="742" h="852">
                <a:moveTo>
                  <a:pt x="546" y="85"/>
                </a:moveTo>
                <a:cubicBezTo>
                  <a:pt x="552" y="92"/>
                  <a:pt x="557" y="99"/>
                  <a:pt x="560" y="107"/>
                </a:cubicBezTo>
                <a:cubicBezTo>
                  <a:pt x="585" y="176"/>
                  <a:pt x="568" y="209"/>
                  <a:pt x="629" y="226"/>
                </a:cubicBezTo>
                <a:cubicBezTo>
                  <a:pt x="689" y="242"/>
                  <a:pt x="710" y="343"/>
                  <a:pt x="667" y="386"/>
                </a:cubicBezTo>
                <a:cubicBezTo>
                  <a:pt x="625" y="429"/>
                  <a:pt x="622" y="436"/>
                  <a:pt x="668" y="459"/>
                </a:cubicBezTo>
                <a:cubicBezTo>
                  <a:pt x="713" y="482"/>
                  <a:pt x="702" y="515"/>
                  <a:pt x="666" y="534"/>
                </a:cubicBezTo>
                <a:cubicBezTo>
                  <a:pt x="630" y="552"/>
                  <a:pt x="607" y="586"/>
                  <a:pt x="641" y="605"/>
                </a:cubicBezTo>
                <a:cubicBezTo>
                  <a:pt x="666" y="619"/>
                  <a:pt x="679" y="641"/>
                  <a:pt x="663" y="669"/>
                </a:cubicBezTo>
                <a:cubicBezTo>
                  <a:pt x="708" y="690"/>
                  <a:pt x="742" y="720"/>
                  <a:pt x="740" y="778"/>
                </a:cubicBezTo>
                <a:cubicBezTo>
                  <a:pt x="740" y="802"/>
                  <a:pt x="730" y="827"/>
                  <a:pt x="715" y="852"/>
                </a:cubicBezTo>
                <a:cubicBezTo>
                  <a:pt x="546" y="852"/>
                  <a:pt x="546" y="852"/>
                  <a:pt x="546" y="852"/>
                </a:cubicBezTo>
                <a:cubicBezTo>
                  <a:pt x="546" y="809"/>
                  <a:pt x="546" y="809"/>
                  <a:pt x="546" y="809"/>
                </a:cubicBezTo>
                <a:cubicBezTo>
                  <a:pt x="618" y="790"/>
                  <a:pt x="669" y="758"/>
                  <a:pt x="687" y="714"/>
                </a:cubicBezTo>
                <a:cubicBezTo>
                  <a:pt x="680" y="707"/>
                  <a:pt x="672" y="701"/>
                  <a:pt x="663" y="696"/>
                </a:cubicBezTo>
                <a:cubicBezTo>
                  <a:pt x="654" y="734"/>
                  <a:pt x="610" y="763"/>
                  <a:pt x="546" y="781"/>
                </a:cubicBezTo>
                <a:cubicBezTo>
                  <a:pt x="546" y="732"/>
                  <a:pt x="546" y="732"/>
                  <a:pt x="546" y="732"/>
                </a:cubicBezTo>
                <a:cubicBezTo>
                  <a:pt x="578" y="718"/>
                  <a:pt x="602" y="700"/>
                  <a:pt x="610" y="675"/>
                </a:cubicBezTo>
                <a:cubicBezTo>
                  <a:pt x="590" y="668"/>
                  <a:pt x="569" y="662"/>
                  <a:pt x="546" y="655"/>
                </a:cubicBezTo>
                <a:cubicBezTo>
                  <a:pt x="546" y="420"/>
                  <a:pt x="546" y="420"/>
                  <a:pt x="546" y="420"/>
                </a:cubicBezTo>
                <a:cubicBezTo>
                  <a:pt x="549" y="420"/>
                  <a:pt x="551" y="420"/>
                  <a:pt x="553" y="420"/>
                </a:cubicBezTo>
                <a:cubicBezTo>
                  <a:pt x="566" y="398"/>
                  <a:pt x="571" y="366"/>
                  <a:pt x="566" y="339"/>
                </a:cubicBezTo>
                <a:cubicBezTo>
                  <a:pt x="564" y="327"/>
                  <a:pt x="556" y="302"/>
                  <a:pt x="546" y="299"/>
                </a:cubicBezTo>
                <a:cubicBezTo>
                  <a:pt x="546" y="85"/>
                  <a:pt x="546" y="85"/>
                  <a:pt x="546" y="85"/>
                </a:cubicBezTo>
                <a:close/>
                <a:moveTo>
                  <a:pt x="546" y="382"/>
                </a:moveTo>
                <a:cubicBezTo>
                  <a:pt x="561" y="362"/>
                  <a:pt x="573" y="337"/>
                  <a:pt x="546" y="319"/>
                </a:cubicBezTo>
                <a:lnTo>
                  <a:pt x="546" y="382"/>
                </a:lnTo>
                <a:close/>
                <a:moveTo>
                  <a:pt x="343" y="31"/>
                </a:moveTo>
                <a:cubicBezTo>
                  <a:pt x="403" y="0"/>
                  <a:pt x="507" y="37"/>
                  <a:pt x="546" y="85"/>
                </a:cubicBezTo>
                <a:cubicBezTo>
                  <a:pt x="546" y="299"/>
                  <a:pt x="546" y="299"/>
                  <a:pt x="546" y="299"/>
                </a:cubicBezTo>
                <a:cubicBezTo>
                  <a:pt x="542" y="297"/>
                  <a:pt x="537" y="300"/>
                  <a:pt x="531" y="311"/>
                </a:cubicBezTo>
                <a:cubicBezTo>
                  <a:pt x="532" y="311"/>
                  <a:pt x="532" y="312"/>
                  <a:pt x="533" y="312"/>
                </a:cubicBezTo>
                <a:cubicBezTo>
                  <a:pt x="538" y="314"/>
                  <a:pt x="543" y="316"/>
                  <a:pt x="546" y="319"/>
                </a:cubicBezTo>
                <a:cubicBezTo>
                  <a:pt x="546" y="382"/>
                  <a:pt x="546" y="382"/>
                  <a:pt x="546" y="382"/>
                </a:cubicBezTo>
                <a:cubicBezTo>
                  <a:pt x="530" y="405"/>
                  <a:pt x="512" y="422"/>
                  <a:pt x="540" y="420"/>
                </a:cubicBezTo>
                <a:cubicBezTo>
                  <a:pt x="542" y="420"/>
                  <a:pt x="544" y="420"/>
                  <a:pt x="546" y="420"/>
                </a:cubicBezTo>
                <a:cubicBezTo>
                  <a:pt x="546" y="655"/>
                  <a:pt x="546" y="655"/>
                  <a:pt x="546" y="655"/>
                </a:cubicBezTo>
                <a:cubicBezTo>
                  <a:pt x="533" y="651"/>
                  <a:pt x="520" y="647"/>
                  <a:pt x="507" y="642"/>
                </a:cubicBezTo>
                <a:cubicBezTo>
                  <a:pt x="467" y="627"/>
                  <a:pt x="459" y="597"/>
                  <a:pt x="460" y="561"/>
                </a:cubicBezTo>
                <a:cubicBezTo>
                  <a:pt x="434" y="577"/>
                  <a:pt x="404" y="587"/>
                  <a:pt x="371" y="587"/>
                </a:cubicBezTo>
                <a:cubicBezTo>
                  <a:pt x="361" y="587"/>
                  <a:pt x="352" y="586"/>
                  <a:pt x="343" y="584"/>
                </a:cubicBezTo>
                <a:cubicBezTo>
                  <a:pt x="343" y="558"/>
                  <a:pt x="343" y="558"/>
                  <a:pt x="343" y="558"/>
                </a:cubicBezTo>
                <a:cubicBezTo>
                  <a:pt x="352" y="559"/>
                  <a:pt x="361" y="560"/>
                  <a:pt x="371" y="560"/>
                </a:cubicBezTo>
                <a:cubicBezTo>
                  <a:pt x="434" y="560"/>
                  <a:pt x="482" y="521"/>
                  <a:pt x="511" y="466"/>
                </a:cubicBezTo>
                <a:cubicBezTo>
                  <a:pt x="467" y="458"/>
                  <a:pt x="461" y="427"/>
                  <a:pt x="482" y="404"/>
                </a:cubicBezTo>
                <a:cubicBezTo>
                  <a:pt x="512" y="371"/>
                  <a:pt x="524" y="359"/>
                  <a:pt x="463" y="351"/>
                </a:cubicBezTo>
                <a:cubicBezTo>
                  <a:pt x="379" y="340"/>
                  <a:pt x="490" y="276"/>
                  <a:pt x="387" y="278"/>
                </a:cubicBezTo>
                <a:cubicBezTo>
                  <a:pt x="371" y="278"/>
                  <a:pt x="356" y="276"/>
                  <a:pt x="343" y="273"/>
                </a:cubicBezTo>
                <a:cubicBezTo>
                  <a:pt x="343" y="31"/>
                  <a:pt x="343" y="31"/>
                  <a:pt x="343" y="31"/>
                </a:cubicBezTo>
                <a:close/>
                <a:moveTo>
                  <a:pt x="546" y="852"/>
                </a:moveTo>
                <a:cubicBezTo>
                  <a:pt x="343" y="852"/>
                  <a:pt x="343" y="852"/>
                  <a:pt x="343" y="852"/>
                </a:cubicBezTo>
                <a:cubicBezTo>
                  <a:pt x="343" y="829"/>
                  <a:pt x="343" y="829"/>
                  <a:pt x="343" y="829"/>
                </a:cubicBezTo>
                <a:cubicBezTo>
                  <a:pt x="353" y="829"/>
                  <a:pt x="363" y="830"/>
                  <a:pt x="373" y="830"/>
                </a:cubicBezTo>
                <a:cubicBezTo>
                  <a:pt x="438" y="830"/>
                  <a:pt x="497" y="823"/>
                  <a:pt x="546" y="809"/>
                </a:cubicBezTo>
                <a:cubicBezTo>
                  <a:pt x="546" y="852"/>
                  <a:pt x="546" y="852"/>
                  <a:pt x="546" y="852"/>
                </a:cubicBezTo>
                <a:close/>
                <a:moveTo>
                  <a:pt x="546" y="732"/>
                </a:moveTo>
                <a:cubicBezTo>
                  <a:pt x="546" y="781"/>
                  <a:pt x="546" y="781"/>
                  <a:pt x="546" y="781"/>
                </a:cubicBezTo>
                <a:cubicBezTo>
                  <a:pt x="498" y="794"/>
                  <a:pt x="439" y="801"/>
                  <a:pt x="373" y="801"/>
                </a:cubicBezTo>
                <a:cubicBezTo>
                  <a:pt x="363" y="801"/>
                  <a:pt x="353" y="801"/>
                  <a:pt x="343" y="800"/>
                </a:cubicBezTo>
                <a:cubicBezTo>
                  <a:pt x="343" y="757"/>
                  <a:pt x="343" y="757"/>
                  <a:pt x="343" y="757"/>
                </a:cubicBezTo>
                <a:cubicBezTo>
                  <a:pt x="416" y="761"/>
                  <a:pt x="493" y="754"/>
                  <a:pt x="546" y="732"/>
                </a:cubicBezTo>
                <a:close/>
                <a:moveTo>
                  <a:pt x="26" y="852"/>
                </a:moveTo>
                <a:cubicBezTo>
                  <a:pt x="12" y="827"/>
                  <a:pt x="2" y="802"/>
                  <a:pt x="1" y="778"/>
                </a:cubicBezTo>
                <a:cubicBezTo>
                  <a:pt x="0" y="720"/>
                  <a:pt x="34" y="690"/>
                  <a:pt x="79" y="669"/>
                </a:cubicBezTo>
                <a:cubicBezTo>
                  <a:pt x="62" y="649"/>
                  <a:pt x="73" y="628"/>
                  <a:pt x="97" y="615"/>
                </a:cubicBezTo>
                <a:cubicBezTo>
                  <a:pt x="131" y="596"/>
                  <a:pt x="122" y="566"/>
                  <a:pt x="81" y="547"/>
                </a:cubicBezTo>
                <a:cubicBezTo>
                  <a:pt x="39" y="528"/>
                  <a:pt x="31" y="471"/>
                  <a:pt x="75" y="439"/>
                </a:cubicBezTo>
                <a:cubicBezTo>
                  <a:pt x="119" y="408"/>
                  <a:pt x="105" y="388"/>
                  <a:pt x="74" y="345"/>
                </a:cubicBezTo>
                <a:cubicBezTo>
                  <a:pt x="43" y="302"/>
                  <a:pt x="73" y="234"/>
                  <a:pt x="120" y="225"/>
                </a:cubicBezTo>
                <a:cubicBezTo>
                  <a:pt x="167" y="215"/>
                  <a:pt x="153" y="197"/>
                  <a:pt x="171" y="132"/>
                </a:cubicBezTo>
                <a:cubicBezTo>
                  <a:pt x="189" y="66"/>
                  <a:pt x="277" y="8"/>
                  <a:pt x="317" y="51"/>
                </a:cubicBezTo>
                <a:cubicBezTo>
                  <a:pt x="324" y="43"/>
                  <a:pt x="333" y="36"/>
                  <a:pt x="343" y="31"/>
                </a:cubicBezTo>
                <a:cubicBezTo>
                  <a:pt x="343" y="273"/>
                  <a:pt x="343" y="273"/>
                  <a:pt x="343" y="273"/>
                </a:cubicBezTo>
                <a:cubicBezTo>
                  <a:pt x="302" y="262"/>
                  <a:pt x="268" y="237"/>
                  <a:pt x="250" y="210"/>
                </a:cubicBezTo>
                <a:cubicBezTo>
                  <a:pt x="249" y="211"/>
                  <a:pt x="248" y="213"/>
                  <a:pt x="248" y="214"/>
                </a:cubicBezTo>
                <a:cubicBezTo>
                  <a:pt x="234" y="246"/>
                  <a:pt x="226" y="282"/>
                  <a:pt x="227" y="314"/>
                </a:cubicBezTo>
                <a:cubicBezTo>
                  <a:pt x="230" y="363"/>
                  <a:pt x="227" y="350"/>
                  <a:pt x="216" y="325"/>
                </a:cubicBezTo>
                <a:cubicBezTo>
                  <a:pt x="202" y="292"/>
                  <a:pt x="183" y="302"/>
                  <a:pt x="176" y="336"/>
                </a:cubicBezTo>
                <a:cubicBezTo>
                  <a:pt x="167" y="380"/>
                  <a:pt x="185" y="438"/>
                  <a:pt x="221" y="444"/>
                </a:cubicBezTo>
                <a:cubicBezTo>
                  <a:pt x="245" y="501"/>
                  <a:pt x="286" y="546"/>
                  <a:pt x="343" y="558"/>
                </a:cubicBezTo>
                <a:cubicBezTo>
                  <a:pt x="343" y="584"/>
                  <a:pt x="343" y="584"/>
                  <a:pt x="343" y="584"/>
                </a:cubicBezTo>
                <a:cubicBezTo>
                  <a:pt x="321" y="581"/>
                  <a:pt x="300" y="572"/>
                  <a:pt x="282" y="561"/>
                </a:cubicBezTo>
                <a:cubicBezTo>
                  <a:pt x="283" y="597"/>
                  <a:pt x="275" y="627"/>
                  <a:pt x="235" y="642"/>
                </a:cubicBezTo>
                <a:cubicBezTo>
                  <a:pt x="201" y="655"/>
                  <a:pt x="165" y="663"/>
                  <a:pt x="134" y="674"/>
                </a:cubicBezTo>
                <a:cubicBezTo>
                  <a:pt x="124" y="718"/>
                  <a:pt x="228" y="751"/>
                  <a:pt x="343" y="757"/>
                </a:cubicBezTo>
                <a:cubicBezTo>
                  <a:pt x="343" y="800"/>
                  <a:pt x="343" y="800"/>
                  <a:pt x="343" y="800"/>
                </a:cubicBezTo>
                <a:cubicBezTo>
                  <a:pt x="204" y="795"/>
                  <a:pt x="90" y="757"/>
                  <a:pt x="78" y="693"/>
                </a:cubicBezTo>
                <a:cubicBezTo>
                  <a:pt x="69" y="699"/>
                  <a:pt x="60" y="705"/>
                  <a:pt x="54" y="712"/>
                </a:cubicBezTo>
                <a:cubicBezTo>
                  <a:pt x="80" y="782"/>
                  <a:pt x="199" y="824"/>
                  <a:pt x="343" y="829"/>
                </a:cubicBezTo>
                <a:cubicBezTo>
                  <a:pt x="343" y="852"/>
                  <a:pt x="343" y="852"/>
                  <a:pt x="343" y="852"/>
                </a:cubicBezTo>
                <a:lnTo>
                  <a:pt x="26" y="852"/>
                </a:lnTo>
                <a:close/>
              </a:path>
            </a:pathLst>
          </a:custGeom>
          <a:solidFill>
            <a:srgbClr val="00B0F0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555" name="Freeform 141"/>
          <p:cNvSpPr>
            <a:spLocks noEditPoints="1"/>
          </p:cNvSpPr>
          <p:nvPr/>
        </p:nvSpPr>
        <p:spPr>
          <a:xfrm>
            <a:off x="2058988" y="3967163"/>
            <a:ext cx="768350" cy="885825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0" t="0" r="0" b="0"/>
            <a:pathLst>
              <a:path w="474" h="547">
                <a:moveTo>
                  <a:pt x="236" y="49"/>
                </a:moveTo>
                <a:cubicBezTo>
                  <a:pt x="236" y="49"/>
                  <a:pt x="237" y="50"/>
                  <a:pt x="237" y="50"/>
                </a:cubicBezTo>
                <a:cubicBezTo>
                  <a:pt x="240" y="43"/>
                  <a:pt x="240" y="36"/>
                  <a:pt x="236" y="29"/>
                </a:cubicBezTo>
                <a:cubicBezTo>
                  <a:pt x="236" y="5"/>
                  <a:pt x="236" y="5"/>
                  <a:pt x="236" y="5"/>
                </a:cubicBezTo>
                <a:cubicBezTo>
                  <a:pt x="289" y="0"/>
                  <a:pt x="329" y="41"/>
                  <a:pt x="312" y="83"/>
                </a:cubicBezTo>
                <a:cubicBezTo>
                  <a:pt x="318" y="88"/>
                  <a:pt x="323" y="93"/>
                  <a:pt x="327" y="99"/>
                </a:cubicBezTo>
                <a:cubicBezTo>
                  <a:pt x="349" y="123"/>
                  <a:pt x="364" y="158"/>
                  <a:pt x="368" y="197"/>
                </a:cubicBezTo>
                <a:cubicBezTo>
                  <a:pt x="368" y="197"/>
                  <a:pt x="368" y="197"/>
                  <a:pt x="368" y="197"/>
                </a:cubicBezTo>
                <a:cubicBezTo>
                  <a:pt x="372" y="203"/>
                  <a:pt x="374" y="211"/>
                  <a:pt x="375" y="219"/>
                </a:cubicBezTo>
                <a:cubicBezTo>
                  <a:pt x="377" y="230"/>
                  <a:pt x="377" y="243"/>
                  <a:pt x="375" y="254"/>
                </a:cubicBezTo>
                <a:cubicBezTo>
                  <a:pt x="372" y="265"/>
                  <a:pt x="368" y="276"/>
                  <a:pt x="362" y="284"/>
                </a:cubicBezTo>
                <a:cubicBezTo>
                  <a:pt x="357" y="291"/>
                  <a:pt x="350" y="296"/>
                  <a:pt x="343" y="298"/>
                </a:cubicBezTo>
                <a:cubicBezTo>
                  <a:pt x="333" y="320"/>
                  <a:pt x="320" y="338"/>
                  <a:pt x="304" y="352"/>
                </a:cubicBezTo>
                <a:cubicBezTo>
                  <a:pt x="306" y="372"/>
                  <a:pt x="314" y="389"/>
                  <a:pt x="339" y="400"/>
                </a:cubicBezTo>
                <a:cubicBezTo>
                  <a:pt x="395" y="423"/>
                  <a:pt x="474" y="430"/>
                  <a:pt x="473" y="500"/>
                </a:cubicBezTo>
                <a:cubicBezTo>
                  <a:pt x="472" y="515"/>
                  <a:pt x="466" y="531"/>
                  <a:pt x="457" y="547"/>
                </a:cubicBezTo>
                <a:cubicBezTo>
                  <a:pt x="236" y="547"/>
                  <a:pt x="236" y="547"/>
                  <a:pt x="236" y="547"/>
                </a:cubicBezTo>
                <a:cubicBezTo>
                  <a:pt x="236" y="507"/>
                  <a:pt x="236" y="507"/>
                  <a:pt x="236" y="507"/>
                </a:cubicBezTo>
                <a:cubicBezTo>
                  <a:pt x="237" y="509"/>
                  <a:pt x="238" y="512"/>
                  <a:pt x="238" y="515"/>
                </a:cubicBezTo>
                <a:cubicBezTo>
                  <a:pt x="240" y="501"/>
                  <a:pt x="257" y="473"/>
                  <a:pt x="271" y="464"/>
                </a:cubicBezTo>
                <a:cubicBezTo>
                  <a:pt x="287" y="473"/>
                  <a:pt x="293" y="490"/>
                  <a:pt x="302" y="501"/>
                </a:cubicBezTo>
                <a:cubicBezTo>
                  <a:pt x="318" y="485"/>
                  <a:pt x="334" y="443"/>
                  <a:pt x="344" y="418"/>
                </a:cubicBezTo>
                <a:cubicBezTo>
                  <a:pt x="334" y="415"/>
                  <a:pt x="325" y="411"/>
                  <a:pt x="318" y="405"/>
                </a:cubicBezTo>
                <a:cubicBezTo>
                  <a:pt x="290" y="435"/>
                  <a:pt x="263" y="458"/>
                  <a:pt x="239" y="490"/>
                </a:cubicBezTo>
                <a:cubicBezTo>
                  <a:pt x="238" y="490"/>
                  <a:pt x="237" y="489"/>
                  <a:pt x="236" y="488"/>
                </a:cubicBezTo>
                <a:cubicBezTo>
                  <a:pt x="236" y="470"/>
                  <a:pt x="236" y="470"/>
                  <a:pt x="236" y="470"/>
                </a:cubicBezTo>
                <a:cubicBezTo>
                  <a:pt x="237" y="471"/>
                  <a:pt x="238" y="471"/>
                  <a:pt x="239" y="472"/>
                </a:cubicBezTo>
                <a:cubicBezTo>
                  <a:pt x="259" y="450"/>
                  <a:pt x="280" y="435"/>
                  <a:pt x="310" y="398"/>
                </a:cubicBezTo>
                <a:cubicBezTo>
                  <a:pt x="300" y="388"/>
                  <a:pt x="293" y="375"/>
                  <a:pt x="289" y="362"/>
                </a:cubicBezTo>
                <a:cubicBezTo>
                  <a:pt x="274" y="371"/>
                  <a:pt x="257" y="376"/>
                  <a:pt x="237" y="376"/>
                </a:cubicBezTo>
                <a:cubicBezTo>
                  <a:pt x="236" y="376"/>
                  <a:pt x="236" y="376"/>
                  <a:pt x="236" y="376"/>
                </a:cubicBezTo>
                <a:cubicBezTo>
                  <a:pt x="236" y="361"/>
                  <a:pt x="236" y="361"/>
                  <a:pt x="236" y="361"/>
                </a:cubicBezTo>
                <a:cubicBezTo>
                  <a:pt x="237" y="361"/>
                  <a:pt x="237" y="361"/>
                  <a:pt x="237" y="361"/>
                </a:cubicBezTo>
                <a:cubicBezTo>
                  <a:pt x="282" y="361"/>
                  <a:pt x="315" y="329"/>
                  <a:pt x="333" y="287"/>
                </a:cubicBezTo>
                <a:cubicBezTo>
                  <a:pt x="359" y="283"/>
                  <a:pt x="370" y="234"/>
                  <a:pt x="357" y="205"/>
                </a:cubicBezTo>
                <a:cubicBezTo>
                  <a:pt x="357" y="205"/>
                  <a:pt x="357" y="205"/>
                  <a:pt x="356" y="205"/>
                </a:cubicBezTo>
                <a:cubicBezTo>
                  <a:pt x="339" y="194"/>
                  <a:pt x="333" y="246"/>
                  <a:pt x="333" y="251"/>
                </a:cubicBezTo>
                <a:cubicBezTo>
                  <a:pt x="333" y="269"/>
                  <a:pt x="313" y="276"/>
                  <a:pt x="318" y="263"/>
                </a:cubicBezTo>
                <a:cubicBezTo>
                  <a:pt x="322" y="250"/>
                  <a:pt x="328" y="230"/>
                  <a:pt x="329" y="204"/>
                </a:cubicBezTo>
                <a:cubicBezTo>
                  <a:pt x="329" y="203"/>
                  <a:pt x="329" y="202"/>
                  <a:pt x="329" y="201"/>
                </a:cubicBezTo>
                <a:cubicBezTo>
                  <a:pt x="329" y="182"/>
                  <a:pt x="325" y="162"/>
                  <a:pt x="317" y="143"/>
                </a:cubicBezTo>
                <a:cubicBezTo>
                  <a:pt x="317" y="143"/>
                  <a:pt x="317" y="143"/>
                  <a:pt x="317" y="142"/>
                </a:cubicBezTo>
                <a:cubicBezTo>
                  <a:pt x="309" y="131"/>
                  <a:pt x="303" y="125"/>
                  <a:pt x="285" y="129"/>
                </a:cubicBezTo>
                <a:cubicBezTo>
                  <a:pt x="285" y="130"/>
                  <a:pt x="284" y="130"/>
                  <a:pt x="284" y="130"/>
                </a:cubicBezTo>
                <a:cubicBezTo>
                  <a:pt x="267" y="138"/>
                  <a:pt x="251" y="143"/>
                  <a:pt x="236" y="145"/>
                </a:cubicBezTo>
                <a:lnTo>
                  <a:pt x="236" y="49"/>
                </a:lnTo>
                <a:close/>
                <a:moveTo>
                  <a:pt x="17" y="547"/>
                </a:moveTo>
                <a:cubicBezTo>
                  <a:pt x="8" y="531"/>
                  <a:pt x="2" y="515"/>
                  <a:pt x="2" y="500"/>
                </a:cubicBezTo>
                <a:cubicBezTo>
                  <a:pt x="0" y="430"/>
                  <a:pt x="79" y="423"/>
                  <a:pt x="135" y="400"/>
                </a:cubicBezTo>
                <a:cubicBezTo>
                  <a:pt x="160" y="389"/>
                  <a:pt x="169" y="372"/>
                  <a:pt x="171" y="352"/>
                </a:cubicBezTo>
                <a:cubicBezTo>
                  <a:pt x="154" y="338"/>
                  <a:pt x="141" y="320"/>
                  <a:pt x="131" y="298"/>
                </a:cubicBezTo>
                <a:cubicBezTo>
                  <a:pt x="124" y="296"/>
                  <a:pt x="118" y="291"/>
                  <a:pt x="113" y="284"/>
                </a:cubicBezTo>
                <a:cubicBezTo>
                  <a:pt x="106" y="276"/>
                  <a:pt x="102" y="265"/>
                  <a:pt x="100" y="254"/>
                </a:cubicBezTo>
                <a:cubicBezTo>
                  <a:pt x="97" y="243"/>
                  <a:pt x="97" y="230"/>
                  <a:pt x="99" y="219"/>
                </a:cubicBezTo>
                <a:cubicBezTo>
                  <a:pt x="100" y="211"/>
                  <a:pt x="102" y="204"/>
                  <a:pt x="105" y="197"/>
                </a:cubicBezTo>
                <a:cubicBezTo>
                  <a:pt x="105" y="195"/>
                  <a:pt x="105" y="193"/>
                  <a:pt x="105" y="190"/>
                </a:cubicBezTo>
                <a:cubicBezTo>
                  <a:pt x="108" y="157"/>
                  <a:pt x="123" y="124"/>
                  <a:pt x="144" y="100"/>
                </a:cubicBezTo>
                <a:cubicBezTo>
                  <a:pt x="138" y="82"/>
                  <a:pt x="139" y="61"/>
                  <a:pt x="147" y="41"/>
                </a:cubicBezTo>
                <a:cubicBezTo>
                  <a:pt x="154" y="59"/>
                  <a:pt x="160" y="71"/>
                  <a:pt x="177" y="71"/>
                </a:cubicBezTo>
                <a:cubicBezTo>
                  <a:pt x="177" y="52"/>
                  <a:pt x="173" y="42"/>
                  <a:pt x="158" y="31"/>
                </a:cubicBezTo>
                <a:cubicBezTo>
                  <a:pt x="159" y="14"/>
                  <a:pt x="218" y="0"/>
                  <a:pt x="236" y="49"/>
                </a:cubicBezTo>
                <a:cubicBezTo>
                  <a:pt x="236" y="145"/>
                  <a:pt x="236" y="145"/>
                  <a:pt x="236" y="145"/>
                </a:cubicBezTo>
                <a:cubicBezTo>
                  <a:pt x="206" y="151"/>
                  <a:pt x="183" y="145"/>
                  <a:pt x="166" y="132"/>
                </a:cubicBezTo>
                <a:cubicBezTo>
                  <a:pt x="163" y="135"/>
                  <a:pt x="160" y="138"/>
                  <a:pt x="158" y="142"/>
                </a:cubicBezTo>
                <a:cubicBezTo>
                  <a:pt x="150" y="162"/>
                  <a:pt x="145" y="183"/>
                  <a:pt x="146" y="203"/>
                </a:cubicBezTo>
                <a:cubicBezTo>
                  <a:pt x="146" y="203"/>
                  <a:pt x="146" y="204"/>
                  <a:pt x="146" y="204"/>
                </a:cubicBezTo>
                <a:cubicBezTo>
                  <a:pt x="147" y="230"/>
                  <a:pt x="152" y="250"/>
                  <a:pt x="157" y="263"/>
                </a:cubicBezTo>
                <a:cubicBezTo>
                  <a:pt x="161" y="276"/>
                  <a:pt x="142" y="269"/>
                  <a:pt x="141" y="251"/>
                </a:cubicBezTo>
                <a:cubicBezTo>
                  <a:pt x="141" y="246"/>
                  <a:pt x="136" y="194"/>
                  <a:pt x="118" y="205"/>
                </a:cubicBezTo>
                <a:cubicBezTo>
                  <a:pt x="118" y="205"/>
                  <a:pt x="117" y="205"/>
                  <a:pt x="117" y="206"/>
                </a:cubicBezTo>
                <a:cubicBezTo>
                  <a:pt x="104" y="234"/>
                  <a:pt x="115" y="283"/>
                  <a:pt x="141" y="287"/>
                </a:cubicBezTo>
                <a:cubicBezTo>
                  <a:pt x="159" y="329"/>
                  <a:pt x="192" y="361"/>
                  <a:pt x="236" y="361"/>
                </a:cubicBezTo>
                <a:cubicBezTo>
                  <a:pt x="236" y="376"/>
                  <a:pt x="236" y="376"/>
                  <a:pt x="236" y="376"/>
                </a:cubicBezTo>
                <a:cubicBezTo>
                  <a:pt x="218" y="376"/>
                  <a:pt x="201" y="371"/>
                  <a:pt x="186" y="363"/>
                </a:cubicBezTo>
                <a:cubicBezTo>
                  <a:pt x="183" y="373"/>
                  <a:pt x="176" y="384"/>
                  <a:pt x="167" y="393"/>
                </a:cubicBezTo>
                <a:cubicBezTo>
                  <a:pt x="196" y="434"/>
                  <a:pt x="219" y="458"/>
                  <a:pt x="236" y="470"/>
                </a:cubicBezTo>
                <a:cubicBezTo>
                  <a:pt x="236" y="488"/>
                  <a:pt x="236" y="488"/>
                  <a:pt x="236" y="488"/>
                </a:cubicBezTo>
                <a:cubicBezTo>
                  <a:pt x="213" y="469"/>
                  <a:pt x="180" y="430"/>
                  <a:pt x="160" y="403"/>
                </a:cubicBezTo>
                <a:cubicBezTo>
                  <a:pt x="160" y="402"/>
                  <a:pt x="160" y="401"/>
                  <a:pt x="159" y="400"/>
                </a:cubicBezTo>
                <a:cubicBezTo>
                  <a:pt x="150" y="408"/>
                  <a:pt x="140" y="414"/>
                  <a:pt x="129" y="416"/>
                </a:cubicBezTo>
                <a:cubicBezTo>
                  <a:pt x="137" y="451"/>
                  <a:pt x="164" y="489"/>
                  <a:pt x="174" y="502"/>
                </a:cubicBezTo>
                <a:cubicBezTo>
                  <a:pt x="184" y="489"/>
                  <a:pt x="189" y="475"/>
                  <a:pt x="204" y="469"/>
                </a:cubicBezTo>
                <a:cubicBezTo>
                  <a:pt x="210" y="475"/>
                  <a:pt x="230" y="490"/>
                  <a:pt x="236" y="507"/>
                </a:cubicBezTo>
                <a:cubicBezTo>
                  <a:pt x="236" y="547"/>
                  <a:pt x="236" y="547"/>
                  <a:pt x="236" y="547"/>
                </a:cubicBezTo>
                <a:cubicBezTo>
                  <a:pt x="17" y="547"/>
                  <a:pt x="17" y="547"/>
                  <a:pt x="17" y="547"/>
                </a:cubicBezTo>
                <a:close/>
                <a:moveTo>
                  <a:pt x="236" y="29"/>
                </a:moveTo>
                <a:cubicBezTo>
                  <a:pt x="236" y="5"/>
                  <a:pt x="236" y="5"/>
                  <a:pt x="236" y="5"/>
                </a:cubicBezTo>
                <a:cubicBezTo>
                  <a:pt x="230" y="6"/>
                  <a:pt x="223" y="8"/>
                  <a:pt x="216" y="10"/>
                </a:cubicBezTo>
                <a:cubicBezTo>
                  <a:pt x="224" y="15"/>
                  <a:pt x="232" y="22"/>
                  <a:pt x="236" y="29"/>
                </a:cubicBezTo>
                <a:close/>
              </a:path>
            </a:pathLst>
          </a:custGeom>
          <a:solidFill>
            <a:srgbClr val="F56A4A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556" name="Freeform 142"/>
          <p:cNvSpPr>
            <a:spLocks noEditPoints="1"/>
          </p:cNvSpPr>
          <p:nvPr/>
        </p:nvSpPr>
        <p:spPr>
          <a:xfrm>
            <a:off x="3943350" y="4021138"/>
            <a:ext cx="806450" cy="83185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0" t="0" r="0" b="0"/>
            <a:pathLst>
              <a:path w="498" h="513">
                <a:moveTo>
                  <a:pt x="366" y="74"/>
                </a:moveTo>
                <a:cubicBezTo>
                  <a:pt x="370" y="85"/>
                  <a:pt x="373" y="97"/>
                  <a:pt x="375" y="110"/>
                </a:cubicBezTo>
                <a:cubicBezTo>
                  <a:pt x="376" y="118"/>
                  <a:pt x="378" y="126"/>
                  <a:pt x="379" y="134"/>
                </a:cubicBezTo>
                <a:cubicBezTo>
                  <a:pt x="387" y="143"/>
                  <a:pt x="392" y="156"/>
                  <a:pt x="394" y="169"/>
                </a:cubicBezTo>
                <a:cubicBezTo>
                  <a:pt x="396" y="181"/>
                  <a:pt x="395" y="194"/>
                  <a:pt x="393" y="205"/>
                </a:cubicBezTo>
                <a:cubicBezTo>
                  <a:pt x="391" y="217"/>
                  <a:pt x="386" y="229"/>
                  <a:pt x="379" y="237"/>
                </a:cubicBezTo>
                <a:cubicBezTo>
                  <a:pt x="375" y="242"/>
                  <a:pt x="371" y="247"/>
                  <a:pt x="366" y="250"/>
                </a:cubicBezTo>
                <a:cubicBezTo>
                  <a:pt x="366" y="230"/>
                  <a:pt x="366" y="230"/>
                  <a:pt x="366" y="230"/>
                </a:cubicBezTo>
                <a:cubicBezTo>
                  <a:pt x="376" y="218"/>
                  <a:pt x="381" y="197"/>
                  <a:pt x="380" y="177"/>
                </a:cubicBezTo>
                <a:cubicBezTo>
                  <a:pt x="379" y="160"/>
                  <a:pt x="371" y="151"/>
                  <a:pt x="366" y="156"/>
                </a:cubicBezTo>
                <a:cubicBezTo>
                  <a:pt x="366" y="74"/>
                  <a:pt x="366" y="74"/>
                  <a:pt x="366" y="74"/>
                </a:cubicBezTo>
                <a:close/>
                <a:moveTo>
                  <a:pt x="366" y="362"/>
                </a:moveTo>
                <a:cubicBezTo>
                  <a:pt x="424" y="384"/>
                  <a:pt x="498" y="394"/>
                  <a:pt x="496" y="464"/>
                </a:cubicBezTo>
                <a:cubicBezTo>
                  <a:pt x="495" y="480"/>
                  <a:pt x="489" y="496"/>
                  <a:pt x="479" y="513"/>
                </a:cubicBezTo>
                <a:cubicBezTo>
                  <a:pt x="366" y="513"/>
                  <a:pt x="366" y="513"/>
                  <a:pt x="366" y="513"/>
                </a:cubicBezTo>
                <a:cubicBezTo>
                  <a:pt x="366" y="460"/>
                  <a:pt x="366" y="460"/>
                  <a:pt x="366" y="460"/>
                </a:cubicBezTo>
                <a:cubicBezTo>
                  <a:pt x="377" y="457"/>
                  <a:pt x="377" y="457"/>
                  <a:pt x="377" y="457"/>
                </a:cubicBezTo>
                <a:cubicBezTo>
                  <a:pt x="366" y="421"/>
                  <a:pt x="366" y="421"/>
                  <a:pt x="366" y="421"/>
                </a:cubicBezTo>
                <a:lnTo>
                  <a:pt x="366" y="362"/>
                </a:lnTo>
                <a:close/>
                <a:moveTo>
                  <a:pt x="321" y="20"/>
                </a:moveTo>
                <a:cubicBezTo>
                  <a:pt x="340" y="32"/>
                  <a:pt x="356" y="50"/>
                  <a:pt x="366" y="74"/>
                </a:cubicBezTo>
                <a:cubicBezTo>
                  <a:pt x="366" y="156"/>
                  <a:pt x="366" y="156"/>
                  <a:pt x="366" y="156"/>
                </a:cubicBezTo>
                <a:cubicBezTo>
                  <a:pt x="363" y="158"/>
                  <a:pt x="360" y="166"/>
                  <a:pt x="360" y="178"/>
                </a:cubicBezTo>
                <a:cubicBezTo>
                  <a:pt x="361" y="201"/>
                  <a:pt x="356" y="221"/>
                  <a:pt x="351" y="240"/>
                </a:cubicBezTo>
                <a:cubicBezTo>
                  <a:pt x="357" y="238"/>
                  <a:pt x="362" y="235"/>
                  <a:pt x="366" y="230"/>
                </a:cubicBezTo>
                <a:cubicBezTo>
                  <a:pt x="366" y="250"/>
                  <a:pt x="366" y="250"/>
                  <a:pt x="366" y="250"/>
                </a:cubicBezTo>
                <a:cubicBezTo>
                  <a:pt x="364" y="251"/>
                  <a:pt x="362" y="252"/>
                  <a:pt x="360" y="252"/>
                </a:cubicBezTo>
                <a:cubicBezTo>
                  <a:pt x="350" y="273"/>
                  <a:pt x="337" y="292"/>
                  <a:pt x="321" y="306"/>
                </a:cubicBezTo>
                <a:cubicBezTo>
                  <a:pt x="321" y="267"/>
                  <a:pt x="321" y="267"/>
                  <a:pt x="321" y="267"/>
                </a:cubicBezTo>
                <a:cubicBezTo>
                  <a:pt x="344" y="225"/>
                  <a:pt x="343" y="165"/>
                  <a:pt x="344" y="145"/>
                </a:cubicBezTo>
                <a:cubicBezTo>
                  <a:pt x="344" y="144"/>
                  <a:pt x="344" y="143"/>
                  <a:pt x="344" y="141"/>
                </a:cubicBezTo>
                <a:cubicBezTo>
                  <a:pt x="341" y="127"/>
                  <a:pt x="332" y="111"/>
                  <a:pt x="321" y="98"/>
                </a:cubicBezTo>
                <a:cubicBezTo>
                  <a:pt x="321" y="20"/>
                  <a:pt x="321" y="20"/>
                  <a:pt x="321" y="20"/>
                </a:cubicBezTo>
                <a:close/>
                <a:moveTo>
                  <a:pt x="321" y="321"/>
                </a:moveTo>
                <a:cubicBezTo>
                  <a:pt x="325" y="337"/>
                  <a:pt x="335" y="350"/>
                  <a:pt x="356" y="359"/>
                </a:cubicBezTo>
                <a:cubicBezTo>
                  <a:pt x="359" y="360"/>
                  <a:pt x="362" y="361"/>
                  <a:pt x="366" y="362"/>
                </a:cubicBezTo>
                <a:cubicBezTo>
                  <a:pt x="366" y="421"/>
                  <a:pt x="366" y="421"/>
                  <a:pt x="366" y="421"/>
                </a:cubicBezTo>
                <a:cubicBezTo>
                  <a:pt x="350" y="371"/>
                  <a:pt x="350" y="371"/>
                  <a:pt x="350" y="371"/>
                </a:cubicBezTo>
                <a:cubicBezTo>
                  <a:pt x="365" y="449"/>
                  <a:pt x="365" y="449"/>
                  <a:pt x="365" y="449"/>
                </a:cubicBezTo>
                <a:cubicBezTo>
                  <a:pt x="321" y="463"/>
                  <a:pt x="321" y="463"/>
                  <a:pt x="321" y="463"/>
                </a:cubicBezTo>
                <a:cubicBezTo>
                  <a:pt x="321" y="372"/>
                  <a:pt x="321" y="372"/>
                  <a:pt x="321" y="372"/>
                </a:cubicBezTo>
                <a:cubicBezTo>
                  <a:pt x="322" y="368"/>
                  <a:pt x="322" y="364"/>
                  <a:pt x="323" y="361"/>
                </a:cubicBezTo>
                <a:cubicBezTo>
                  <a:pt x="322" y="360"/>
                  <a:pt x="321" y="359"/>
                  <a:pt x="321" y="358"/>
                </a:cubicBezTo>
                <a:cubicBezTo>
                  <a:pt x="321" y="321"/>
                  <a:pt x="321" y="321"/>
                  <a:pt x="321" y="321"/>
                </a:cubicBezTo>
                <a:close/>
                <a:moveTo>
                  <a:pt x="366" y="513"/>
                </a:moveTo>
                <a:cubicBezTo>
                  <a:pt x="366" y="460"/>
                  <a:pt x="366" y="460"/>
                  <a:pt x="366" y="460"/>
                </a:cubicBezTo>
                <a:cubicBezTo>
                  <a:pt x="330" y="473"/>
                  <a:pt x="330" y="473"/>
                  <a:pt x="330" y="473"/>
                </a:cubicBezTo>
                <a:cubicBezTo>
                  <a:pt x="329" y="513"/>
                  <a:pt x="329" y="513"/>
                  <a:pt x="329" y="513"/>
                </a:cubicBezTo>
                <a:cubicBezTo>
                  <a:pt x="321" y="475"/>
                  <a:pt x="321" y="475"/>
                  <a:pt x="321" y="475"/>
                </a:cubicBezTo>
                <a:cubicBezTo>
                  <a:pt x="321" y="513"/>
                  <a:pt x="321" y="513"/>
                  <a:pt x="321" y="513"/>
                </a:cubicBezTo>
                <a:lnTo>
                  <a:pt x="366" y="513"/>
                </a:lnTo>
                <a:close/>
                <a:moveTo>
                  <a:pt x="249" y="0"/>
                </a:moveTo>
                <a:cubicBezTo>
                  <a:pt x="274" y="0"/>
                  <a:pt x="299" y="6"/>
                  <a:pt x="321" y="20"/>
                </a:cubicBezTo>
                <a:cubicBezTo>
                  <a:pt x="321" y="98"/>
                  <a:pt x="321" y="98"/>
                  <a:pt x="321" y="98"/>
                </a:cubicBezTo>
                <a:cubicBezTo>
                  <a:pt x="313" y="89"/>
                  <a:pt x="303" y="81"/>
                  <a:pt x="293" y="75"/>
                </a:cubicBezTo>
                <a:cubicBezTo>
                  <a:pt x="279" y="87"/>
                  <a:pt x="264" y="93"/>
                  <a:pt x="249" y="97"/>
                </a:cubicBezTo>
                <a:cubicBezTo>
                  <a:pt x="249" y="0"/>
                  <a:pt x="249" y="0"/>
                  <a:pt x="249" y="0"/>
                </a:cubicBezTo>
                <a:close/>
                <a:moveTo>
                  <a:pt x="321" y="306"/>
                </a:moveTo>
                <a:cubicBezTo>
                  <a:pt x="320" y="307"/>
                  <a:pt x="320" y="307"/>
                  <a:pt x="319" y="308"/>
                </a:cubicBezTo>
                <a:cubicBezTo>
                  <a:pt x="319" y="308"/>
                  <a:pt x="319" y="308"/>
                  <a:pt x="319" y="308"/>
                </a:cubicBezTo>
                <a:cubicBezTo>
                  <a:pt x="318" y="309"/>
                  <a:pt x="318" y="309"/>
                  <a:pt x="318" y="309"/>
                </a:cubicBezTo>
                <a:cubicBezTo>
                  <a:pt x="319" y="313"/>
                  <a:pt x="320" y="317"/>
                  <a:pt x="321" y="321"/>
                </a:cubicBezTo>
                <a:cubicBezTo>
                  <a:pt x="321" y="358"/>
                  <a:pt x="321" y="358"/>
                  <a:pt x="321" y="358"/>
                </a:cubicBezTo>
                <a:cubicBezTo>
                  <a:pt x="313" y="349"/>
                  <a:pt x="308" y="339"/>
                  <a:pt x="304" y="326"/>
                </a:cubicBezTo>
                <a:cubicBezTo>
                  <a:pt x="287" y="344"/>
                  <a:pt x="268" y="351"/>
                  <a:pt x="249" y="351"/>
                </a:cubicBezTo>
                <a:cubicBezTo>
                  <a:pt x="249" y="291"/>
                  <a:pt x="249" y="291"/>
                  <a:pt x="249" y="291"/>
                </a:cubicBezTo>
                <a:cubicBezTo>
                  <a:pt x="258" y="292"/>
                  <a:pt x="260" y="309"/>
                  <a:pt x="266" y="310"/>
                </a:cubicBezTo>
                <a:cubicBezTo>
                  <a:pt x="280" y="309"/>
                  <a:pt x="298" y="296"/>
                  <a:pt x="307" y="286"/>
                </a:cubicBezTo>
                <a:cubicBezTo>
                  <a:pt x="313" y="280"/>
                  <a:pt x="317" y="274"/>
                  <a:pt x="321" y="267"/>
                </a:cubicBezTo>
                <a:cubicBezTo>
                  <a:pt x="321" y="306"/>
                  <a:pt x="321" y="306"/>
                  <a:pt x="321" y="306"/>
                </a:cubicBezTo>
                <a:close/>
                <a:moveTo>
                  <a:pt x="321" y="513"/>
                </a:moveTo>
                <a:cubicBezTo>
                  <a:pt x="249" y="513"/>
                  <a:pt x="249" y="513"/>
                  <a:pt x="249" y="513"/>
                </a:cubicBezTo>
                <a:cubicBezTo>
                  <a:pt x="249" y="513"/>
                  <a:pt x="249" y="513"/>
                  <a:pt x="249" y="513"/>
                </a:cubicBezTo>
                <a:cubicBezTo>
                  <a:pt x="260" y="513"/>
                  <a:pt x="260" y="513"/>
                  <a:pt x="260" y="513"/>
                </a:cubicBezTo>
                <a:cubicBezTo>
                  <a:pt x="261" y="513"/>
                  <a:pt x="261" y="513"/>
                  <a:pt x="261" y="513"/>
                </a:cubicBezTo>
                <a:cubicBezTo>
                  <a:pt x="249" y="513"/>
                  <a:pt x="249" y="513"/>
                  <a:pt x="249" y="513"/>
                </a:cubicBezTo>
                <a:cubicBezTo>
                  <a:pt x="249" y="364"/>
                  <a:pt x="249" y="364"/>
                  <a:pt x="249" y="364"/>
                </a:cubicBezTo>
                <a:cubicBezTo>
                  <a:pt x="291" y="432"/>
                  <a:pt x="291" y="432"/>
                  <a:pt x="291" y="432"/>
                </a:cubicBezTo>
                <a:cubicBezTo>
                  <a:pt x="291" y="432"/>
                  <a:pt x="290" y="432"/>
                  <a:pt x="290" y="431"/>
                </a:cubicBezTo>
                <a:cubicBezTo>
                  <a:pt x="284" y="422"/>
                  <a:pt x="278" y="419"/>
                  <a:pt x="274" y="420"/>
                </a:cubicBezTo>
                <a:cubicBezTo>
                  <a:pt x="268" y="431"/>
                  <a:pt x="263" y="438"/>
                  <a:pt x="260" y="442"/>
                </a:cubicBezTo>
                <a:cubicBezTo>
                  <a:pt x="264" y="446"/>
                  <a:pt x="266" y="463"/>
                  <a:pt x="261" y="470"/>
                </a:cubicBezTo>
                <a:cubicBezTo>
                  <a:pt x="263" y="480"/>
                  <a:pt x="268" y="487"/>
                  <a:pt x="269" y="504"/>
                </a:cubicBezTo>
                <a:cubicBezTo>
                  <a:pt x="296" y="472"/>
                  <a:pt x="312" y="414"/>
                  <a:pt x="321" y="372"/>
                </a:cubicBezTo>
                <a:cubicBezTo>
                  <a:pt x="321" y="463"/>
                  <a:pt x="321" y="463"/>
                  <a:pt x="321" y="463"/>
                </a:cubicBezTo>
                <a:cubicBezTo>
                  <a:pt x="319" y="464"/>
                  <a:pt x="319" y="464"/>
                  <a:pt x="319" y="464"/>
                </a:cubicBezTo>
                <a:cubicBezTo>
                  <a:pt x="321" y="475"/>
                  <a:pt x="321" y="475"/>
                  <a:pt x="321" y="475"/>
                </a:cubicBezTo>
                <a:lnTo>
                  <a:pt x="321" y="513"/>
                </a:lnTo>
                <a:close/>
                <a:moveTo>
                  <a:pt x="177" y="322"/>
                </a:moveTo>
                <a:cubicBezTo>
                  <a:pt x="178" y="318"/>
                  <a:pt x="178" y="314"/>
                  <a:pt x="179" y="311"/>
                </a:cubicBezTo>
                <a:cubicBezTo>
                  <a:pt x="178" y="310"/>
                  <a:pt x="177" y="309"/>
                  <a:pt x="177" y="308"/>
                </a:cubicBezTo>
                <a:cubicBezTo>
                  <a:pt x="177" y="308"/>
                  <a:pt x="177" y="308"/>
                  <a:pt x="177" y="308"/>
                </a:cubicBezTo>
                <a:cubicBezTo>
                  <a:pt x="177" y="270"/>
                  <a:pt x="177" y="270"/>
                  <a:pt x="177" y="270"/>
                </a:cubicBezTo>
                <a:cubicBezTo>
                  <a:pt x="180" y="276"/>
                  <a:pt x="184" y="281"/>
                  <a:pt x="188" y="286"/>
                </a:cubicBezTo>
                <a:cubicBezTo>
                  <a:pt x="198" y="296"/>
                  <a:pt x="216" y="309"/>
                  <a:pt x="229" y="310"/>
                </a:cubicBezTo>
                <a:cubicBezTo>
                  <a:pt x="236" y="309"/>
                  <a:pt x="237" y="291"/>
                  <a:pt x="248" y="291"/>
                </a:cubicBezTo>
                <a:cubicBezTo>
                  <a:pt x="248" y="291"/>
                  <a:pt x="248" y="291"/>
                  <a:pt x="249" y="291"/>
                </a:cubicBezTo>
                <a:cubicBezTo>
                  <a:pt x="249" y="351"/>
                  <a:pt x="249" y="351"/>
                  <a:pt x="249" y="351"/>
                </a:cubicBezTo>
                <a:cubicBezTo>
                  <a:pt x="226" y="352"/>
                  <a:pt x="206" y="342"/>
                  <a:pt x="193" y="326"/>
                </a:cubicBezTo>
                <a:cubicBezTo>
                  <a:pt x="189" y="338"/>
                  <a:pt x="185" y="347"/>
                  <a:pt x="177" y="357"/>
                </a:cubicBezTo>
                <a:cubicBezTo>
                  <a:pt x="177" y="322"/>
                  <a:pt x="177" y="322"/>
                  <a:pt x="177" y="322"/>
                </a:cubicBezTo>
                <a:close/>
                <a:moveTo>
                  <a:pt x="177" y="22"/>
                </a:moveTo>
                <a:cubicBezTo>
                  <a:pt x="198" y="8"/>
                  <a:pt x="223" y="0"/>
                  <a:pt x="249" y="0"/>
                </a:cubicBezTo>
                <a:cubicBezTo>
                  <a:pt x="249" y="97"/>
                  <a:pt x="249" y="97"/>
                  <a:pt x="249" y="97"/>
                </a:cubicBezTo>
                <a:cubicBezTo>
                  <a:pt x="222" y="103"/>
                  <a:pt x="195" y="102"/>
                  <a:pt x="177" y="107"/>
                </a:cubicBezTo>
                <a:cubicBezTo>
                  <a:pt x="177" y="22"/>
                  <a:pt x="177" y="22"/>
                  <a:pt x="177" y="22"/>
                </a:cubicBezTo>
                <a:close/>
                <a:moveTo>
                  <a:pt x="249" y="513"/>
                </a:moveTo>
                <a:cubicBezTo>
                  <a:pt x="177" y="513"/>
                  <a:pt x="177" y="513"/>
                  <a:pt x="177" y="513"/>
                </a:cubicBezTo>
                <a:cubicBezTo>
                  <a:pt x="177" y="475"/>
                  <a:pt x="177" y="475"/>
                  <a:pt x="177" y="475"/>
                </a:cubicBezTo>
                <a:cubicBezTo>
                  <a:pt x="179" y="464"/>
                  <a:pt x="179" y="464"/>
                  <a:pt x="179" y="464"/>
                </a:cubicBezTo>
                <a:cubicBezTo>
                  <a:pt x="177" y="463"/>
                  <a:pt x="177" y="463"/>
                  <a:pt x="177" y="463"/>
                </a:cubicBezTo>
                <a:cubicBezTo>
                  <a:pt x="177" y="371"/>
                  <a:pt x="177" y="371"/>
                  <a:pt x="177" y="371"/>
                </a:cubicBezTo>
                <a:cubicBezTo>
                  <a:pt x="185" y="413"/>
                  <a:pt x="201" y="469"/>
                  <a:pt x="226" y="501"/>
                </a:cubicBezTo>
                <a:cubicBezTo>
                  <a:pt x="228" y="486"/>
                  <a:pt x="233" y="479"/>
                  <a:pt x="235" y="470"/>
                </a:cubicBezTo>
                <a:cubicBezTo>
                  <a:pt x="229" y="463"/>
                  <a:pt x="231" y="446"/>
                  <a:pt x="236" y="442"/>
                </a:cubicBezTo>
                <a:cubicBezTo>
                  <a:pt x="232" y="436"/>
                  <a:pt x="226" y="430"/>
                  <a:pt x="222" y="421"/>
                </a:cubicBezTo>
                <a:cubicBezTo>
                  <a:pt x="218" y="421"/>
                  <a:pt x="213" y="425"/>
                  <a:pt x="207" y="433"/>
                </a:cubicBezTo>
                <a:cubicBezTo>
                  <a:pt x="206" y="433"/>
                  <a:pt x="206" y="434"/>
                  <a:pt x="206" y="434"/>
                </a:cubicBezTo>
                <a:cubicBezTo>
                  <a:pt x="247" y="361"/>
                  <a:pt x="247" y="361"/>
                  <a:pt x="247" y="361"/>
                </a:cubicBezTo>
                <a:cubicBezTo>
                  <a:pt x="249" y="364"/>
                  <a:pt x="249" y="364"/>
                  <a:pt x="249" y="364"/>
                </a:cubicBezTo>
                <a:cubicBezTo>
                  <a:pt x="249" y="513"/>
                  <a:pt x="249" y="513"/>
                  <a:pt x="249" y="513"/>
                </a:cubicBezTo>
                <a:cubicBezTo>
                  <a:pt x="237" y="513"/>
                  <a:pt x="237" y="513"/>
                  <a:pt x="237" y="513"/>
                </a:cubicBezTo>
                <a:cubicBezTo>
                  <a:pt x="237" y="513"/>
                  <a:pt x="237" y="513"/>
                  <a:pt x="237" y="513"/>
                </a:cubicBezTo>
                <a:cubicBezTo>
                  <a:pt x="249" y="513"/>
                  <a:pt x="249" y="513"/>
                  <a:pt x="249" y="513"/>
                </a:cubicBezTo>
                <a:close/>
                <a:moveTo>
                  <a:pt x="130" y="363"/>
                </a:moveTo>
                <a:cubicBezTo>
                  <a:pt x="134" y="362"/>
                  <a:pt x="138" y="360"/>
                  <a:pt x="142" y="359"/>
                </a:cubicBezTo>
                <a:cubicBezTo>
                  <a:pt x="162" y="350"/>
                  <a:pt x="172" y="337"/>
                  <a:pt x="177" y="322"/>
                </a:cubicBezTo>
                <a:cubicBezTo>
                  <a:pt x="177" y="357"/>
                  <a:pt x="177" y="357"/>
                  <a:pt x="177" y="357"/>
                </a:cubicBezTo>
                <a:cubicBezTo>
                  <a:pt x="176" y="357"/>
                  <a:pt x="175" y="358"/>
                  <a:pt x="174" y="359"/>
                </a:cubicBezTo>
                <a:cubicBezTo>
                  <a:pt x="175" y="363"/>
                  <a:pt x="176" y="367"/>
                  <a:pt x="177" y="371"/>
                </a:cubicBezTo>
                <a:cubicBezTo>
                  <a:pt x="177" y="463"/>
                  <a:pt x="177" y="463"/>
                  <a:pt x="177" y="463"/>
                </a:cubicBezTo>
                <a:cubicBezTo>
                  <a:pt x="132" y="449"/>
                  <a:pt x="132" y="449"/>
                  <a:pt x="132" y="449"/>
                </a:cubicBezTo>
                <a:cubicBezTo>
                  <a:pt x="144" y="375"/>
                  <a:pt x="144" y="375"/>
                  <a:pt x="144" y="375"/>
                </a:cubicBezTo>
                <a:cubicBezTo>
                  <a:pt x="130" y="424"/>
                  <a:pt x="130" y="424"/>
                  <a:pt x="130" y="424"/>
                </a:cubicBezTo>
                <a:cubicBezTo>
                  <a:pt x="130" y="363"/>
                  <a:pt x="130" y="363"/>
                  <a:pt x="130" y="363"/>
                </a:cubicBezTo>
                <a:close/>
                <a:moveTo>
                  <a:pt x="177" y="308"/>
                </a:moveTo>
                <a:cubicBezTo>
                  <a:pt x="175" y="306"/>
                  <a:pt x="174" y="305"/>
                  <a:pt x="173" y="303"/>
                </a:cubicBezTo>
                <a:cubicBezTo>
                  <a:pt x="159" y="290"/>
                  <a:pt x="147" y="272"/>
                  <a:pt x="138" y="252"/>
                </a:cubicBezTo>
                <a:cubicBezTo>
                  <a:pt x="135" y="251"/>
                  <a:pt x="132" y="250"/>
                  <a:pt x="130" y="249"/>
                </a:cubicBezTo>
                <a:cubicBezTo>
                  <a:pt x="130" y="229"/>
                  <a:pt x="130" y="229"/>
                  <a:pt x="130" y="229"/>
                </a:cubicBezTo>
                <a:cubicBezTo>
                  <a:pt x="134" y="233"/>
                  <a:pt x="138" y="237"/>
                  <a:pt x="143" y="239"/>
                </a:cubicBezTo>
                <a:cubicBezTo>
                  <a:pt x="139" y="221"/>
                  <a:pt x="138" y="201"/>
                  <a:pt x="139" y="177"/>
                </a:cubicBezTo>
                <a:cubicBezTo>
                  <a:pt x="139" y="157"/>
                  <a:pt x="135" y="151"/>
                  <a:pt x="130" y="152"/>
                </a:cubicBezTo>
                <a:cubicBezTo>
                  <a:pt x="130" y="78"/>
                  <a:pt x="130" y="78"/>
                  <a:pt x="130" y="78"/>
                </a:cubicBezTo>
                <a:cubicBezTo>
                  <a:pt x="140" y="53"/>
                  <a:pt x="157" y="34"/>
                  <a:pt x="177" y="22"/>
                </a:cubicBezTo>
                <a:cubicBezTo>
                  <a:pt x="177" y="107"/>
                  <a:pt x="177" y="107"/>
                  <a:pt x="177" y="107"/>
                </a:cubicBezTo>
                <a:cubicBezTo>
                  <a:pt x="163" y="110"/>
                  <a:pt x="154" y="117"/>
                  <a:pt x="152" y="132"/>
                </a:cubicBezTo>
                <a:cubicBezTo>
                  <a:pt x="152" y="134"/>
                  <a:pt x="152" y="136"/>
                  <a:pt x="152" y="138"/>
                </a:cubicBezTo>
                <a:cubicBezTo>
                  <a:pt x="152" y="139"/>
                  <a:pt x="152" y="139"/>
                  <a:pt x="152" y="140"/>
                </a:cubicBezTo>
                <a:cubicBezTo>
                  <a:pt x="152" y="140"/>
                  <a:pt x="152" y="140"/>
                  <a:pt x="152" y="140"/>
                </a:cubicBezTo>
                <a:cubicBezTo>
                  <a:pt x="152" y="142"/>
                  <a:pt x="152" y="144"/>
                  <a:pt x="152" y="145"/>
                </a:cubicBezTo>
                <a:cubicBezTo>
                  <a:pt x="153" y="165"/>
                  <a:pt x="152" y="228"/>
                  <a:pt x="177" y="270"/>
                </a:cubicBezTo>
                <a:cubicBezTo>
                  <a:pt x="177" y="308"/>
                  <a:pt x="177" y="308"/>
                  <a:pt x="177" y="308"/>
                </a:cubicBezTo>
                <a:close/>
                <a:moveTo>
                  <a:pt x="177" y="513"/>
                </a:moveTo>
                <a:cubicBezTo>
                  <a:pt x="177" y="475"/>
                  <a:pt x="177" y="475"/>
                  <a:pt x="177" y="475"/>
                </a:cubicBezTo>
                <a:cubicBezTo>
                  <a:pt x="169" y="513"/>
                  <a:pt x="169" y="513"/>
                  <a:pt x="169" y="513"/>
                </a:cubicBezTo>
                <a:cubicBezTo>
                  <a:pt x="168" y="473"/>
                  <a:pt x="168" y="473"/>
                  <a:pt x="168" y="473"/>
                </a:cubicBezTo>
                <a:cubicBezTo>
                  <a:pt x="130" y="460"/>
                  <a:pt x="130" y="460"/>
                  <a:pt x="130" y="460"/>
                </a:cubicBezTo>
                <a:cubicBezTo>
                  <a:pt x="130" y="513"/>
                  <a:pt x="130" y="513"/>
                  <a:pt x="130" y="513"/>
                </a:cubicBezTo>
                <a:lnTo>
                  <a:pt x="177" y="513"/>
                </a:lnTo>
                <a:close/>
                <a:moveTo>
                  <a:pt x="18" y="513"/>
                </a:moveTo>
                <a:cubicBezTo>
                  <a:pt x="8" y="496"/>
                  <a:pt x="2" y="480"/>
                  <a:pt x="2" y="464"/>
                </a:cubicBezTo>
                <a:cubicBezTo>
                  <a:pt x="0" y="395"/>
                  <a:pt x="72" y="384"/>
                  <a:pt x="130" y="363"/>
                </a:cubicBezTo>
                <a:cubicBezTo>
                  <a:pt x="130" y="424"/>
                  <a:pt x="130" y="424"/>
                  <a:pt x="130" y="424"/>
                </a:cubicBezTo>
                <a:cubicBezTo>
                  <a:pt x="121" y="457"/>
                  <a:pt x="121" y="457"/>
                  <a:pt x="121" y="457"/>
                </a:cubicBezTo>
                <a:cubicBezTo>
                  <a:pt x="130" y="460"/>
                  <a:pt x="130" y="460"/>
                  <a:pt x="130" y="460"/>
                </a:cubicBezTo>
                <a:cubicBezTo>
                  <a:pt x="130" y="513"/>
                  <a:pt x="130" y="513"/>
                  <a:pt x="130" y="513"/>
                </a:cubicBezTo>
                <a:cubicBezTo>
                  <a:pt x="18" y="513"/>
                  <a:pt x="18" y="513"/>
                  <a:pt x="18" y="513"/>
                </a:cubicBezTo>
                <a:close/>
                <a:moveTo>
                  <a:pt x="130" y="249"/>
                </a:moveTo>
                <a:cubicBezTo>
                  <a:pt x="126" y="246"/>
                  <a:pt x="122" y="242"/>
                  <a:pt x="118" y="237"/>
                </a:cubicBezTo>
                <a:cubicBezTo>
                  <a:pt x="112" y="229"/>
                  <a:pt x="107" y="217"/>
                  <a:pt x="104" y="205"/>
                </a:cubicBezTo>
                <a:cubicBezTo>
                  <a:pt x="102" y="194"/>
                  <a:pt x="102" y="181"/>
                  <a:pt x="103" y="169"/>
                </a:cubicBezTo>
                <a:cubicBezTo>
                  <a:pt x="106" y="156"/>
                  <a:pt x="111" y="143"/>
                  <a:pt x="119" y="134"/>
                </a:cubicBezTo>
                <a:cubicBezTo>
                  <a:pt x="119" y="132"/>
                  <a:pt x="119" y="130"/>
                  <a:pt x="120" y="128"/>
                </a:cubicBezTo>
                <a:cubicBezTo>
                  <a:pt x="120" y="109"/>
                  <a:pt x="124" y="92"/>
                  <a:pt x="130" y="78"/>
                </a:cubicBezTo>
                <a:cubicBezTo>
                  <a:pt x="130" y="152"/>
                  <a:pt x="130" y="152"/>
                  <a:pt x="130" y="152"/>
                </a:cubicBezTo>
                <a:cubicBezTo>
                  <a:pt x="125" y="154"/>
                  <a:pt x="118" y="166"/>
                  <a:pt x="117" y="176"/>
                </a:cubicBezTo>
                <a:cubicBezTo>
                  <a:pt x="116" y="197"/>
                  <a:pt x="120" y="217"/>
                  <a:pt x="130" y="229"/>
                </a:cubicBezTo>
                <a:lnTo>
                  <a:pt x="130" y="249"/>
                </a:lnTo>
                <a:close/>
              </a:path>
            </a:pathLst>
          </a:custGeom>
          <a:solidFill>
            <a:srgbClr val="8865DB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7" name="组合 6"/>
          <p:cNvGrpSpPr/>
          <p:nvPr/>
        </p:nvGrpSpPr>
        <p:grpSpPr>
          <a:xfrm>
            <a:off x="1227972" y="3046654"/>
            <a:ext cx="1087261" cy="873642"/>
            <a:chOff x="1467074" y="2952912"/>
            <a:chExt cx="1087261" cy="873643"/>
          </a:xfrm>
          <a:solidFill>
            <a:srgbClr val="F56A4A"/>
          </a:solidFill>
        </p:grpSpPr>
        <p:sp>
          <p:nvSpPr>
            <p:cNvPr id="8" name="Freeform 143"/>
            <p:cNvSpPr/>
            <p:nvPr/>
          </p:nvSpPr>
          <p:spPr bwMode="auto">
            <a:xfrm>
              <a:off x="1467074" y="2952912"/>
              <a:ext cx="1087261" cy="873643"/>
            </a:xfrm>
            <a:custGeom>
              <a:avLst/>
              <a:gdLst>
                <a:gd name="T0" fmla="*/ 336 w 671"/>
                <a:gd name="T1" fmla="*/ 0 h 539"/>
                <a:gd name="T2" fmla="*/ 671 w 671"/>
                <a:gd name="T3" fmla="*/ 262 h 539"/>
                <a:gd name="T4" fmla="*/ 583 w 671"/>
                <a:gd name="T5" fmla="*/ 439 h 539"/>
                <a:gd name="T6" fmla="*/ 636 w 671"/>
                <a:gd name="T7" fmla="*/ 539 h 539"/>
                <a:gd name="T8" fmla="*/ 512 w 671"/>
                <a:gd name="T9" fmla="*/ 485 h 539"/>
                <a:gd name="T10" fmla="*/ 336 w 671"/>
                <a:gd name="T11" fmla="*/ 524 h 539"/>
                <a:gd name="T12" fmla="*/ 0 w 671"/>
                <a:gd name="T13" fmla="*/ 262 h 539"/>
                <a:gd name="T14" fmla="*/ 336 w 671"/>
                <a:gd name="T15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1" h="539">
                  <a:moveTo>
                    <a:pt x="336" y="0"/>
                  </a:moveTo>
                  <a:cubicBezTo>
                    <a:pt x="521" y="0"/>
                    <a:pt x="671" y="117"/>
                    <a:pt x="671" y="262"/>
                  </a:cubicBezTo>
                  <a:cubicBezTo>
                    <a:pt x="671" y="330"/>
                    <a:pt x="638" y="392"/>
                    <a:pt x="583" y="439"/>
                  </a:cubicBezTo>
                  <a:cubicBezTo>
                    <a:pt x="636" y="539"/>
                    <a:pt x="636" y="539"/>
                    <a:pt x="636" y="539"/>
                  </a:cubicBezTo>
                  <a:cubicBezTo>
                    <a:pt x="512" y="485"/>
                    <a:pt x="512" y="485"/>
                    <a:pt x="512" y="485"/>
                  </a:cubicBezTo>
                  <a:cubicBezTo>
                    <a:pt x="461" y="510"/>
                    <a:pt x="400" y="524"/>
                    <a:pt x="336" y="524"/>
                  </a:cubicBezTo>
                  <a:cubicBezTo>
                    <a:pt x="150" y="524"/>
                    <a:pt x="0" y="407"/>
                    <a:pt x="0" y="262"/>
                  </a:cubicBezTo>
                  <a:cubicBezTo>
                    <a:pt x="0" y="117"/>
                    <a:pt x="150" y="0"/>
                    <a:pt x="3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144"/>
            <p:cNvSpPr/>
            <p:nvPr/>
          </p:nvSpPr>
          <p:spPr bwMode="auto">
            <a:xfrm>
              <a:off x="1866923" y="3106279"/>
              <a:ext cx="286193" cy="565540"/>
            </a:xfrm>
            <a:custGeom>
              <a:avLst/>
              <a:gdLst>
                <a:gd name="T0" fmla="*/ 37 w 177"/>
                <a:gd name="T1" fmla="*/ 0 h 349"/>
                <a:gd name="T2" fmla="*/ 141 w 177"/>
                <a:gd name="T3" fmla="*/ 0 h 349"/>
                <a:gd name="T4" fmla="*/ 177 w 177"/>
                <a:gd name="T5" fmla="*/ 36 h 349"/>
                <a:gd name="T6" fmla="*/ 177 w 177"/>
                <a:gd name="T7" fmla="*/ 313 h 349"/>
                <a:gd name="T8" fmla="*/ 141 w 177"/>
                <a:gd name="T9" fmla="*/ 349 h 349"/>
                <a:gd name="T10" fmla="*/ 37 w 177"/>
                <a:gd name="T11" fmla="*/ 349 h 349"/>
                <a:gd name="T12" fmla="*/ 0 w 177"/>
                <a:gd name="T13" fmla="*/ 313 h 349"/>
                <a:gd name="T14" fmla="*/ 0 w 177"/>
                <a:gd name="T15" fmla="*/ 36 h 349"/>
                <a:gd name="T16" fmla="*/ 37 w 177"/>
                <a:gd name="T17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349">
                  <a:moveTo>
                    <a:pt x="37" y="0"/>
                  </a:moveTo>
                  <a:cubicBezTo>
                    <a:pt x="141" y="0"/>
                    <a:pt x="141" y="0"/>
                    <a:pt x="141" y="0"/>
                  </a:cubicBezTo>
                  <a:cubicBezTo>
                    <a:pt x="161" y="0"/>
                    <a:pt x="177" y="16"/>
                    <a:pt x="177" y="36"/>
                  </a:cubicBezTo>
                  <a:cubicBezTo>
                    <a:pt x="177" y="313"/>
                    <a:pt x="177" y="313"/>
                    <a:pt x="177" y="313"/>
                  </a:cubicBezTo>
                  <a:cubicBezTo>
                    <a:pt x="177" y="333"/>
                    <a:pt x="161" y="349"/>
                    <a:pt x="141" y="349"/>
                  </a:cubicBezTo>
                  <a:cubicBezTo>
                    <a:pt x="37" y="349"/>
                    <a:pt x="37" y="349"/>
                    <a:pt x="37" y="349"/>
                  </a:cubicBezTo>
                  <a:cubicBezTo>
                    <a:pt x="16" y="349"/>
                    <a:pt x="0" y="333"/>
                    <a:pt x="0" y="31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16"/>
                    <a:pt x="16" y="0"/>
                    <a:pt x="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Freeform 145"/>
            <p:cNvSpPr/>
            <p:nvPr/>
          </p:nvSpPr>
          <p:spPr bwMode="auto">
            <a:xfrm>
              <a:off x="1892941" y="3154206"/>
              <a:ext cx="236897" cy="465578"/>
            </a:xfrm>
            <a:custGeom>
              <a:avLst/>
              <a:gdLst>
                <a:gd name="T0" fmla="*/ 0 w 146"/>
                <a:gd name="T1" fmla="*/ 0 h 288"/>
                <a:gd name="T2" fmla="*/ 145 w 146"/>
                <a:gd name="T3" fmla="*/ 0 h 288"/>
                <a:gd name="T4" fmla="*/ 146 w 146"/>
                <a:gd name="T5" fmla="*/ 1 h 288"/>
                <a:gd name="T6" fmla="*/ 146 w 146"/>
                <a:gd name="T7" fmla="*/ 287 h 288"/>
                <a:gd name="T8" fmla="*/ 145 w 146"/>
                <a:gd name="T9" fmla="*/ 288 h 288"/>
                <a:gd name="T10" fmla="*/ 0 w 146"/>
                <a:gd name="T11" fmla="*/ 288 h 288"/>
                <a:gd name="T12" fmla="*/ 0 w 146"/>
                <a:gd name="T13" fmla="*/ 287 h 288"/>
                <a:gd name="T14" fmla="*/ 0 w 146"/>
                <a:gd name="T15" fmla="*/ 1 h 288"/>
                <a:gd name="T16" fmla="*/ 0 w 146"/>
                <a:gd name="T17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288">
                  <a:moveTo>
                    <a:pt x="0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5" y="0"/>
                    <a:pt x="146" y="0"/>
                    <a:pt x="146" y="1"/>
                  </a:cubicBezTo>
                  <a:cubicBezTo>
                    <a:pt x="146" y="287"/>
                    <a:pt x="146" y="287"/>
                    <a:pt x="146" y="287"/>
                  </a:cubicBezTo>
                  <a:cubicBezTo>
                    <a:pt x="146" y="288"/>
                    <a:pt x="145" y="288"/>
                    <a:pt x="145" y="28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0" y="288"/>
                    <a:pt x="0" y="288"/>
                    <a:pt x="0" y="28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Freeform 146"/>
            <p:cNvSpPr/>
            <p:nvPr/>
          </p:nvSpPr>
          <p:spPr bwMode="auto">
            <a:xfrm>
              <a:off x="1962777" y="3119972"/>
              <a:ext cx="95854" cy="9585"/>
            </a:xfrm>
            <a:custGeom>
              <a:avLst/>
              <a:gdLst>
                <a:gd name="T0" fmla="*/ 3 w 59"/>
                <a:gd name="T1" fmla="*/ 0 h 6"/>
                <a:gd name="T2" fmla="*/ 56 w 59"/>
                <a:gd name="T3" fmla="*/ 0 h 6"/>
                <a:gd name="T4" fmla="*/ 59 w 59"/>
                <a:gd name="T5" fmla="*/ 3 h 6"/>
                <a:gd name="T6" fmla="*/ 59 w 59"/>
                <a:gd name="T7" fmla="*/ 3 h 6"/>
                <a:gd name="T8" fmla="*/ 56 w 59"/>
                <a:gd name="T9" fmla="*/ 6 h 6"/>
                <a:gd name="T10" fmla="*/ 3 w 59"/>
                <a:gd name="T11" fmla="*/ 6 h 6"/>
                <a:gd name="T12" fmla="*/ 0 w 59"/>
                <a:gd name="T13" fmla="*/ 3 h 6"/>
                <a:gd name="T14" fmla="*/ 0 w 59"/>
                <a:gd name="T15" fmla="*/ 3 h 6"/>
                <a:gd name="T16" fmla="*/ 3 w 59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6">
                  <a:moveTo>
                    <a:pt x="3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8" y="0"/>
                    <a:pt x="59" y="2"/>
                    <a:pt x="59" y="3"/>
                  </a:cubicBezTo>
                  <a:cubicBezTo>
                    <a:pt x="59" y="3"/>
                    <a:pt x="59" y="3"/>
                    <a:pt x="59" y="3"/>
                  </a:cubicBezTo>
                  <a:cubicBezTo>
                    <a:pt x="59" y="4"/>
                    <a:pt x="58" y="6"/>
                    <a:pt x="56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Oval 147"/>
            <p:cNvSpPr>
              <a:spLocks noChangeArrowheads="1"/>
            </p:cNvSpPr>
            <p:nvPr/>
          </p:nvSpPr>
          <p:spPr bwMode="auto">
            <a:xfrm>
              <a:off x="1997011" y="3632108"/>
              <a:ext cx="28756" cy="28756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148"/>
            <p:cNvSpPr/>
            <p:nvPr/>
          </p:nvSpPr>
          <p:spPr bwMode="auto">
            <a:xfrm>
              <a:off x="1955247" y="3295248"/>
              <a:ext cx="156105" cy="149259"/>
            </a:xfrm>
            <a:custGeom>
              <a:avLst/>
              <a:gdLst>
                <a:gd name="T0" fmla="*/ 48 w 96"/>
                <a:gd name="T1" fmla="*/ 0 h 92"/>
                <a:gd name="T2" fmla="*/ 96 w 96"/>
                <a:gd name="T3" fmla="*/ 41 h 92"/>
                <a:gd name="T4" fmla="*/ 76 w 96"/>
                <a:gd name="T5" fmla="*/ 75 h 92"/>
                <a:gd name="T6" fmla="*/ 83 w 96"/>
                <a:gd name="T7" fmla="*/ 92 h 92"/>
                <a:gd name="T8" fmla="*/ 67 w 96"/>
                <a:gd name="T9" fmla="*/ 79 h 92"/>
                <a:gd name="T10" fmla="*/ 48 w 96"/>
                <a:gd name="T11" fmla="*/ 83 h 92"/>
                <a:gd name="T12" fmla="*/ 0 w 96"/>
                <a:gd name="T13" fmla="*/ 41 h 92"/>
                <a:gd name="T14" fmla="*/ 48 w 96"/>
                <a:gd name="T1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92">
                  <a:moveTo>
                    <a:pt x="48" y="0"/>
                  </a:moveTo>
                  <a:cubicBezTo>
                    <a:pt x="75" y="0"/>
                    <a:pt x="96" y="19"/>
                    <a:pt x="96" y="41"/>
                  </a:cubicBezTo>
                  <a:cubicBezTo>
                    <a:pt x="96" y="55"/>
                    <a:pt x="88" y="67"/>
                    <a:pt x="76" y="75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67" y="79"/>
                    <a:pt x="67" y="79"/>
                    <a:pt x="67" y="79"/>
                  </a:cubicBezTo>
                  <a:cubicBezTo>
                    <a:pt x="61" y="81"/>
                    <a:pt x="55" y="83"/>
                    <a:pt x="48" y="83"/>
                  </a:cubicBezTo>
                  <a:cubicBezTo>
                    <a:pt x="22" y="83"/>
                    <a:pt x="0" y="64"/>
                    <a:pt x="0" y="41"/>
                  </a:cubicBezTo>
                  <a:cubicBezTo>
                    <a:pt x="0" y="19"/>
                    <a:pt x="22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Freeform 149"/>
            <p:cNvSpPr/>
            <p:nvPr/>
          </p:nvSpPr>
          <p:spPr bwMode="auto">
            <a:xfrm>
              <a:off x="1905265" y="3206241"/>
              <a:ext cx="199925" cy="190339"/>
            </a:xfrm>
            <a:custGeom>
              <a:avLst/>
              <a:gdLst>
                <a:gd name="T0" fmla="*/ 61 w 123"/>
                <a:gd name="T1" fmla="*/ 0 h 118"/>
                <a:gd name="T2" fmla="*/ 0 w 123"/>
                <a:gd name="T3" fmla="*/ 53 h 118"/>
                <a:gd name="T4" fmla="*/ 25 w 123"/>
                <a:gd name="T5" fmla="*/ 96 h 118"/>
                <a:gd name="T6" fmla="*/ 16 w 123"/>
                <a:gd name="T7" fmla="*/ 118 h 118"/>
                <a:gd name="T8" fmla="*/ 38 w 123"/>
                <a:gd name="T9" fmla="*/ 102 h 118"/>
                <a:gd name="T10" fmla="*/ 61 w 123"/>
                <a:gd name="T11" fmla="*/ 106 h 118"/>
                <a:gd name="T12" fmla="*/ 123 w 123"/>
                <a:gd name="T13" fmla="*/ 53 h 118"/>
                <a:gd name="T14" fmla="*/ 61 w 123"/>
                <a:gd name="T15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3" h="118">
                  <a:moveTo>
                    <a:pt x="61" y="0"/>
                  </a:moveTo>
                  <a:cubicBezTo>
                    <a:pt x="27" y="0"/>
                    <a:pt x="0" y="24"/>
                    <a:pt x="0" y="53"/>
                  </a:cubicBezTo>
                  <a:cubicBezTo>
                    <a:pt x="0" y="71"/>
                    <a:pt x="10" y="87"/>
                    <a:pt x="25" y="96"/>
                  </a:cubicBezTo>
                  <a:cubicBezTo>
                    <a:pt x="16" y="118"/>
                    <a:pt x="16" y="118"/>
                    <a:pt x="16" y="118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45" y="105"/>
                    <a:pt x="53" y="106"/>
                    <a:pt x="61" y="106"/>
                  </a:cubicBezTo>
                  <a:cubicBezTo>
                    <a:pt x="95" y="106"/>
                    <a:pt x="123" y="83"/>
                    <a:pt x="123" y="53"/>
                  </a:cubicBezTo>
                  <a:cubicBezTo>
                    <a:pt x="123" y="24"/>
                    <a:pt x="95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Oval 150"/>
            <p:cNvSpPr>
              <a:spLocks noChangeArrowheads="1"/>
            </p:cNvSpPr>
            <p:nvPr/>
          </p:nvSpPr>
          <p:spPr bwMode="auto">
            <a:xfrm>
              <a:off x="1947714" y="3280186"/>
              <a:ext cx="27387" cy="2738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Oval 151"/>
            <p:cNvSpPr>
              <a:spLocks noChangeArrowheads="1"/>
            </p:cNvSpPr>
            <p:nvPr/>
          </p:nvSpPr>
          <p:spPr bwMode="auto">
            <a:xfrm>
              <a:off x="1991534" y="3280186"/>
              <a:ext cx="27387" cy="2738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Oval 152"/>
            <p:cNvSpPr>
              <a:spLocks noChangeArrowheads="1"/>
            </p:cNvSpPr>
            <p:nvPr/>
          </p:nvSpPr>
          <p:spPr bwMode="auto">
            <a:xfrm>
              <a:off x="2035353" y="3280186"/>
              <a:ext cx="26018" cy="2738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3558" name="Freeform 153"/>
          <p:cNvSpPr/>
          <p:nvPr/>
        </p:nvSpPr>
        <p:spPr>
          <a:xfrm>
            <a:off x="4362450" y="2976563"/>
            <a:ext cx="1087438" cy="873125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rect l="0" t="0" r="0" b="0"/>
            <a:pathLst>
              <a:path w="671" h="539">
                <a:moveTo>
                  <a:pt x="335" y="0"/>
                </a:moveTo>
                <a:cubicBezTo>
                  <a:pt x="150" y="0"/>
                  <a:pt x="0" y="117"/>
                  <a:pt x="0" y="262"/>
                </a:cubicBezTo>
                <a:cubicBezTo>
                  <a:pt x="0" y="330"/>
                  <a:pt x="33" y="392"/>
                  <a:pt x="88" y="439"/>
                </a:cubicBezTo>
                <a:cubicBezTo>
                  <a:pt x="35" y="539"/>
                  <a:pt x="35" y="539"/>
                  <a:pt x="35" y="539"/>
                </a:cubicBezTo>
                <a:cubicBezTo>
                  <a:pt x="158" y="485"/>
                  <a:pt x="158" y="485"/>
                  <a:pt x="158" y="485"/>
                </a:cubicBezTo>
                <a:cubicBezTo>
                  <a:pt x="210" y="510"/>
                  <a:pt x="270" y="524"/>
                  <a:pt x="335" y="524"/>
                </a:cubicBezTo>
                <a:cubicBezTo>
                  <a:pt x="520" y="524"/>
                  <a:pt x="671" y="407"/>
                  <a:pt x="671" y="262"/>
                </a:cubicBezTo>
                <a:cubicBezTo>
                  <a:pt x="671" y="117"/>
                  <a:pt x="520" y="0"/>
                  <a:pt x="335" y="0"/>
                </a:cubicBezTo>
                <a:close/>
              </a:path>
            </a:pathLst>
          </a:custGeom>
          <a:solidFill>
            <a:srgbClr val="8865DB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559" name="Freeform 167"/>
          <p:cNvSpPr/>
          <p:nvPr/>
        </p:nvSpPr>
        <p:spPr>
          <a:xfrm>
            <a:off x="3505200" y="2667000"/>
            <a:ext cx="1085850" cy="874713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</a:cxnLst>
            <a:rect l="0" t="0" r="0" b="0"/>
            <a:pathLst>
              <a:path w="671" h="539">
                <a:moveTo>
                  <a:pt x="335" y="0"/>
                </a:moveTo>
                <a:cubicBezTo>
                  <a:pt x="150" y="0"/>
                  <a:pt x="0" y="118"/>
                  <a:pt x="0" y="262"/>
                </a:cubicBezTo>
                <a:cubicBezTo>
                  <a:pt x="0" y="330"/>
                  <a:pt x="33" y="393"/>
                  <a:pt x="88" y="439"/>
                </a:cubicBezTo>
                <a:cubicBezTo>
                  <a:pt x="35" y="539"/>
                  <a:pt x="35" y="539"/>
                  <a:pt x="35" y="539"/>
                </a:cubicBezTo>
                <a:cubicBezTo>
                  <a:pt x="158" y="485"/>
                  <a:pt x="158" y="485"/>
                  <a:pt x="158" y="485"/>
                </a:cubicBezTo>
                <a:cubicBezTo>
                  <a:pt x="210" y="510"/>
                  <a:pt x="270" y="524"/>
                  <a:pt x="335" y="524"/>
                </a:cubicBezTo>
                <a:cubicBezTo>
                  <a:pt x="520" y="524"/>
                  <a:pt x="671" y="407"/>
                  <a:pt x="671" y="262"/>
                </a:cubicBezTo>
                <a:cubicBezTo>
                  <a:pt x="671" y="118"/>
                  <a:pt x="520" y="0"/>
                  <a:pt x="335" y="0"/>
                </a:cubicBezTo>
                <a:close/>
              </a:path>
            </a:pathLst>
          </a:custGeom>
          <a:solidFill>
            <a:srgbClr val="3196AE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560" name="Freeform 215"/>
          <p:cNvSpPr/>
          <p:nvPr/>
        </p:nvSpPr>
        <p:spPr>
          <a:xfrm>
            <a:off x="2185988" y="2667000"/>
            <a:ext cx="1085850" cy="874713"/>
          </a:xfrm>
          <a:custGeom>
            <a:avLst/>
            <a:gdLst/>
            <a:ahLst/>
            <a:cxnLst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</a:cxnLst>
            <a:rect l="0" t="0" r="0" b="0"/>
            <a:pathLst>
              <a:path w="671" h="539">
                <a:moveTo>
                  <a:pt x="336" y="0"/>
                </a:moveTo>
                <a:cubicBezTo>
                  <a:pt x="521" y="0"/>
                  <a:pt x="671" y="118"/>
                  <a:pt x="671" y="262"/>
                </a:cubicBezTo>
                <a:cubicBezTo>
                  <a:pt x="671" y="330"/>
                  <a:pt x="638" y="393"/>
                  <a:pt x="583" y="439"/>
                </a:cubicBezTo>
                <a:cubicBezTo>
                  <a:pt x="636" y="539"/>
                  <a:pt x="636" y="539"/>
                  <a:pt x="636" y="539"/>
                </a:cubicBezTo>
                <a:cubicBezTo>
                  <a:pt x="512" y="485"/>
                  <a:pt x="512" y="485"/>
                  <a:pt x="512" y="485"/>
                </a:cubicBezTo>
                <a:cubicBezTo>
                  <a:pt x="461" y="510"/>
                  <a:pt x="400" y="524"/>
                  <a:pt x="336" y="524"/>
                </a:cubicBezTo>
                <a:cubicBezTo>
                  <a:pt x="150" y="524"/>
                  <a:pt x="0" y="407"/>
                  <a:pt x="0" y="262"/>
                </a:cubicBezTo>
                <a:cubicBezTo>
                  <a:pt x="0" y="118"/>
                  <a:pt x="150" y="0"/>
                  <a:pt x="336" y="0"/>
                </a:cubicBezTo>
                <a:close/>
              </a:path>
            </a:pathLst>
          </a:custGeom>
          <a:solidFill>
            <a:srgbClr val="00B0F0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1" name="矩形 30"/>
          <p:cNvSpPr/>
          <p:nvPr/>
        </p:nvSpPr>
        <p:spPr>
          <a:xfrm>
            <a:off x="6540500" y="2551113"/>
            <a:ext cx="839788" cy="774700"/>
          </a:xfrm>
          <a:prstGeom prst="rect">
            <a:avLst/>
          </a:prstGeom>
          <a:solidFill>
            <a:srgbClr val="F56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1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540500" y="3633788"/>
            <a:ext cx="839788" cy="7747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2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540500" y="4716463"/>
            <a:ext cx="839788" cy="776288"/>
          </a:xfrm>
          <a:prstGeom prst="rect">
            <a:avLst/>
          </a:prstGeom>
          <a:solidFill>
            <a:srgbClr val="886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3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21517" name="矩形 33"/>
          <p:cNvSpPr>
            <a:spLocks noChangeArrowheads="1"/>
          </p:cNvSpPr>
          <p:nvPr/>
        </p:nvSpPr>
        <p:spPr bwMode="auto">
          <a:xfrm>
            <a:off x="7498080" y="2462530"/>
            <a:ext cx="4568825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India ranks </a:t>
            </a:r>
            <a:r>
              <a:rPr lang="en-IN" alt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123 </a:t>
            </a:r>
            <a:r>
              <a:rPr 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in most cleanest countries.</a:t>
            </a:r>
            <a:endParaRPr kumimoji="0" lang="en-US" altLang="en-US" sz="21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20000"/>
                  <a:lumOff val="80000"/>
                </a:schemeClr>
              </a:solidFill>
              <a:effectLst/>
              <a:uLnTx/>
              <a:uFillTx/>
              <a:latin typeface="High Tower Text" panose="02040502050506030303" pitchFamily="18" charset="0"/>
              <a:ea typeface="+mj-ea"/>
              <a:cs typeface="+mn-cs"/>
              <a:sym typeface="+mn-ea"/>
            </a:endParaRPr>
          </a:p>
        </p:txBody>
      </p:sp>
      <p:sp>
        <p:nvSpPr>
          <p:cNvPr id="21518" name="矩形 34"/>
          <p:cNvSpPr>
            <a:spLocks noChangeArrowheads="1"/>
          </p:cNvSpPr>
          <p:nvPr/>
        </p:nvSpPr>
        <p:spPr bwMode="auto">
          <a:xfrm>
            <a:off x="7498080" y="3545205"/>
            <a:ext cx="4569460" cy="962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>
              <a:buNone/>
            </a:pPr>
            <a:r>
              <a:rPr 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Bangalore ranks </a:t>
            </a:r>
            <a:r>
              <a:rPr lang="en-IN" alt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7th </a:t>
            </a:r>
            <a:r>
              <a:rPr 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 in India's most cleanest cities even though it is considered the technology hub of India.</a:t>
            </a:r>
            <a:endParaRPr kumimoji="0" lang="en-US" altLang="en-US" sz="21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20000"/>
                  <a:lumOff val="80000"/>
                </a:schemeClr>
              </a:solidFill>
              <a:effectLst/>
              <a:uLnTx/>
              <a:uFillTx/>
              <a:latin typeface="High Tower Text" panose="02040502050506030303" pitchFamily="18" charset="0"/>
              <a:ea typeface="+mj-ea"/>
              <a:cs typeface="+mn-cs"/>
              <a:sym typeface="+mn-ea"/>
            </a:endParaRPr>
          </a:p>
        </p:txBody>
      </p:sp>
      <p:sp>
        <p:nvSpPr>
          <p:cNvPr id="21519" name="矩形 35"/>
          <p:cNvSpPr>
            <a:spLocks noChangeArrowheads="1"/>
          </p:cNvSpPr>
          <p:nvPr/>
        </p:nvSpPr>
        <p:spPr bwMode="auto">
          <a:xfrm>
            <a:off x="7498080" y="4627880"/>
            <a:ext cx="4569460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Bangalore has a population of </a:t>
            </a:r>
            <a:r>
              <a:rPr lang="en-IN" alt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10.8 miion</a:t>
            </a:r>
            <a:r>
              <a:rPr 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 and generates a average of </a:t>
            </a:r>
            <a:r>
              <a:rPr lang="en-IN" alt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3500 tonnes</a:t>
            </a:r>
            <a:r>
              <a:rPr lang="en-US" sz="2100" dirty="0">
                <a:solidFill>
                  <a:schemeClr val="accent5">
                    <a:lumMod val="20000"/>
                    <a:lumOff val="80000"/>
                  </a:schemeClr>
                </a:solidFill>
                <a:latin typeface="High Tower Text" panose="02040502050506030303" pitchFamily="18" charset="0"/>
                <a:sym typeface="+mn-ea"/>
              </a:rPr>
              <a:t> of waste per day </a:t>
            </a:r>
            <a:endParaRPr lang="en-US" sz="2000" dirty="0">
              <a:latin typeface="High Tower Text" panose="02040502050506030303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igh Tower Text" panose="02040502050506030303" pitchFamily="18" charset="0"/>
              <a:ea typeface="+mj-ea"/>
              <a:cs typeface="+mn-cs"/>
              <a:sym typeface="+mn-ea"/>
            </a:endParaRPr>
          </a:p>
        </p:txBody>
      </p:sp>
      <p:sp>
        <p:nvSpPr>
          <p:cNvPr id="39" name="KSO_Shape"/>
          <p:cNvSpPr/>
          <p:nvPr/>
        </p:nvSpPr>
        <p:spPr bwMode="auto">
          <a:xfrm>
            <a:off x="2473325" y="2798763"/>
            <a:ext cx="523875" cy="550863"/>
          </a:xfrm>
          <a:custGeom>
            <a:avLst/>
            <a:gdLst>
              <a:gd name="T0" fmla="*/ 1693248 w 2376488"/>
              <a:gd name="T1" fmla="*/ 1122987 h 2427288"/>
              <a:gd name="T2" fmla="*/ 1907772 w 2376488"/>
              <a:gd name="T3" fmla="*/ 1606108 h 2427288"/>
              <a:gd name="T4" fmla="*/ 1988695 w 2376488"/>
              <a:gd name="T5" fmla="*/ 1598807 h 2427288"/>
              <a:gd name="T6" fmla="*/ 2142606 w 2376488"/>
              <a:gd name="T7" fmla="*/ 1628328 h 2427288"/>
              <a:gd name="T8" fmla="*/ 2206392 w 2376488"/>
              <a:gd name="T9" fmla="*/ 1617536 h 2427288"/>
              <a:gd name="T10" fmla="*/ 2371093 w 2376488"/>
              <a:gd name="T11" fmla="*/ 1799738 h 2427288"/>
              <a:gd name="T12" fmla="*/ 2334916 w 2376488"/>
              <a:gd name="T13" fmla="*/ 1898457 h 2427288"/>
              <a:gd name="T14" fmla="*/ 2189573 w 2376488"/>
              <a:gd name="T15" fmla="*/ 1820688 h 2427288"/>
              <a:gd name="T16" fmla="*/ 2082311 w 2376488"/>
              <a:gd name="T17" fmla="*/ 1923534 h 2427288"/>
              <a:gd name="T18" fmla="*/ 2018208 w 2376488"/>
              <a:gd name="T19" fmla="*/ 1900362 h 2427288"/>
              <a:gd name="T20" fmla="*/ 1844938 w 2376488"/>
              <a:gd name="T21" fmla="*/ 2417765 h 2427288"/>
              <a:gd name="T22" fmla="*/ 1751322 w 2376488"/>
              <a:gd name="T23" fmla="*/ 2403164 h 2427288"/>
              <a:gd name="T24" fmla="*/ 1468887 w 2376488"/>
              <a:gd name="T25" fmla="*/ 1960038 h 2427288"/>
              <a:gd name="T26" fmla="*/ 1394311 w 2376488"/>
              <a:gd name="T27" fmla="*/ 1986384 h 2427288"/>
              <a:gd name="T28" fmla="*/ 1148053 w 2376488"/>
              <a:gd name="T29" fmla="*/ 2204455 h 2427288"/>
              <a:gd name="T30" fmla="*/ 1069352 w 2376488"/>
              <a:gd name="T31" fmla="*/ 2238103 h 2427288"/>
              <a:gd name="T32" fmla="*/ 1006835 w 2376488"/>
              <a:gd name="T33" fmla="*/ 2179696 h 2427288"/>
              <a:gd name="T34" fmla="*/ 840865 w 2376488"/>
              <a:gd name="T35" fmla="*/ 1978131 h 2427288"/>
              <a:gd name="T36" fmla="*/ 772953 w 2376488"/>
              <a:gd name="T37" fmla="*/ 1976226 h 2427288"/>
              <a:gd name="T38" fmla="*/ 532090 w 2376488"/>
              <a:gd name="T39" fmla="*/ 1989558 h 2427288"/>
              <a:gd name="T40" fmla="*/ 451167 w 2376488"/>
              <a:gd name="T41" fmla="*/ 1922264 h 2427288"/>
              <a:gd name="T42" fmla="*/ 617455 w 2376488"/>
              <a:gd name="T43" fmla="*/ 1687687 h 2427288"/>
              <a:gd name="T44" fmla="*/ 874186 w 2376488"/>
              <a:gd name="T45" fmla="*/ 1530561 h 2427288"/>
              <a:gd name="T46" fmla="*/ 955743 w 2376488"/>
              <a:gd name="T47" fmla="*/ 1499136 h 2427288"/>
              <a:gd name="T48" fmla="*/ 1104894 w 2376488"/>
              <a:gd name="T49" fmla="*/ 1923851 h 2427288"/>
              <a:gd name="T50" fmla="*/ 1263566 w 2376488"/>
              <a:gd name="T51" fmla="*/ 1648961 h 2427288"/>
              <a:gd name="T52" fmla="*/ 1334968 w 2376488"/>
              <a:gd name="T53" fmla="*/ 1668641 h 2427288"/>
              <a:gd name="T54" fmla="*/ 1587256 w 2376488"/>
              <a:gd name="T55" fmla="*/ 1084261 h 2427288"/>
              <a:gd name="T56" fmla="*/ 291605 w 2376488"/>
              <a:gd name="T57" fmla="*/ 185501 h 2427288"/>
              <a:gd name="T58" fmla="*/ 185624 w 2376488"/>
              <a:gd name="T59" fmla="*/ 300486 h 2427288"/>
              <a:gd name="T60" fmla="*/ 157067 w 2376488"/>
              <a:gd name="T61" fmla="*/ 456129 h 2427288"/>
              <a:gd name="T62" fmla="*/ 195461 w 2376488"/>
              <a:gd name="T63" fmla="*/ 617489 h 2427288"/>
              <a:gd name="T64" fmla="*/ 371883 w 2376488"/>
              <a:gd name="T65" fmla="*/ 878270 h 2427288"/>
              <a:gd name="T66" fmla="*/ 772008 w 2376488"/>
              <a:gd name="T67" fmla="*/ 1244507 h 2427288"/>
              <a:gd name="T68" fmla="*/ 1166960 w 2376488"/>
              <a:gd name="T69" fmla="*/ 906626 h 2427288"/>
              <a:gd name="T70" fmla="*/ 1350408 w 2376488"/>
              <a:gd name="T71" fmla="*/ 661765 h 2427288"/>
              <a:gd name="T72" fmla="*/ 1409758 w 2376488"/>
              <a:gd name="T73" fmla="*/ 424844 h 2427288"/>
              <a:gd name="T74" fmla="*/ 1370449 w 2376488"/>
              <a:gd name="T75" fmla="*/ 280475 h 2427288"/>
              <a:gd name="T76" fmla="*/ 1227343 w 2376488"/>
              <a:gd name="T77" fmla="*/ 168348 h 2427288"/>
              <a:gd name="T78" fmla="*/ 1011257 w 2376488"/>
              <a:gd name="T79" fmla="*/ 188677 h 2427288"/>
              <a:gd name="T80" fmla="*/ 842450 w 2376488"/>
              <a:gd name="T81" fmla="*/ 359884 h 2427288"/>
              <a:gd name="T82" fmla="*/ 778354 w 2376488"/>
              <a:gd name="T83" fmla="*/ 386884 h 2427288"/>
              <a:gd name="T84" fmla="*/ 718066 w 2376488"/>
              <a:gd name="T85" fmla="*/ 352261 h 2427288"/>
              <a:gd name="T86" fmla="*/ 528316 w 2376488"/>
              <a:gd name="T87" fmla="*/ 175654 h 2427288"/>
              <a:gd name="T88" fmla="*/ 535614 w 2376488"/>
              <a:gd name="T89" fmla="*/ 15564 h 2427288"/>
              <a:gd name="T90" fmla="*/ 679037 w 2376488"/>
              <a:gd name="T91" fmla="*/ 87351 h 2427288"/>
              <a:gd name="T92" fmla="*/ 820873 w 2376488"/>
              <a:gd name="T93" fmla="*/ 144526 h 2427288"/>
              <a:gd name="T94" fmla="*/ 963979 w 2376488"/>
              <a:gd name="T95" fmla="*/ 40975 h 2427288"/>
              <a:gd name="T96" fmla="*/ 1177843 w 2376488"/>
              <a:gd name="T97" fmla="*/ 1271 h 2427288"/>
              <a:gd name="T98" fmla="*/ 1387583 w 2376488"/>
              <a:gd name="T99" fmla="*/ 67975 h 2427288"/>
              <a:gd name="T100" fmla="*/ 1505939 w 2376488"/>
              <a:gd name="T101" fmla="*/ 201065 h 2427288"/>
              <a:gd name="T102" fmla="*/ 1566546 w 2376488"/>
              <a:gd name="T103" fmla="*/ 417539 h 2427288"/>
              <a:gd name="T104" fmla="*/ 1489422 w 2376488"/>
              <a:gd name="T105" fmla="*/ 732905 h 2427288"/>
              <a:gd name="T106" fmla="*/ 1287249 w 2376488"/>
              <a:gd name="T107" fmla="*/ 1007937 h 2427288"/>
              <a:gd name="T108" fmla="*/ 877824 w 2376488"/>
              <a:gd name="T109" fmla="*/ 1380787 h 2427288"/>
              <a:gd name="T110" fmla="*/ 812306 w 2376488"/>
              <a:gd name="T111" fmla="*/ 1452878 h 2427288"/>
              <a:gd name="T112" fmla="*/ 713941 w 2376488"/>
              <a:gd name="T113" fmla="*/ 1417620 h 2427288"/>
              <a:gd name="T114" fmla="*/ 393143 w 2376488"/>
              <a:gd name="T115" fmla="*/ 1120628 h 2427288"/>
              <a:gd name="T116" fmla="*/ 135173 w 2376488"/>
              <a:gd name="T117" fmla="*/ 831577 h 2427288"/>
              <a:gd name="T118" fmla="*/ 13009 w 2376488"/>
              <a:gd name="T119" fmla="*/ 558408 h 2427288"/>
              <a:gd name="T120" fmla="*/ 7615 w 2376488"/>
              <a:gd name="T121" fmla="*/ 350673 h 2427288"/>
              <a:gd name="T122" fmla="*/ 68221 w 2376488"/>
              <a:gd name="T123" fmla="*/ 188360 h 2427288"/>
              <a:gd name="T124" fmla="*/ 254163 w 2376488"/>
              <a:gd name="T125" fmla="*/ 31764 h 2427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76488" h="2427288">
                <a:moveTo>
                  <a:pt x="1619308" y="1076325"/>
                </a:moveTo>
                <a:lnTo>
                  <a:pt x="1625972" y="1076325"/>
                </a:lnTo>
                <a:lnTo>
                  <a:pt x="1632953" y="1076960"/>
                </a:lnTo>
                <a:lnTo>
                  <a:pt x="1639617" y="1078230"/>
                </a:lnTo>
                <a:lnTo>
                  <a:pt x="1645964" y="1080134"/>
                </a:lnTo>
                <a:lnTo>
                  <a:pt x="1652311" y="1082674"/>
                </a:lnTo>
                <a:lnTo>
                  <a:pt x="1658341" y="1085530"/>
                </a:lnTo>
                <a:lnTo>
                  <a:pt x="1663736" y="1088705"/>
                </a:lnTo>
                <a:lnTo>
                  <a:pt x="1668813" y="1092514"/>
                </a:lnTo>
                <a:lnTo>
                  <a:pt x="1674208" y="1096640"/>
                </a:lnTo>
                <a:lnTo>
                  <a:pt x="1678968" y="1101402"/>
                </a:lnTo>
                <a:lnTo>
                  <a:pt x="1682776" y="1106163"/>
                </a:lnTo>
                <a:lnTo>
                  <a:pt x="1686902" y="1111559"/>
                </a:lnTo>
                <a:lnTo>
                  <a:pt x="1690392" y="1117273"/>
                </a:lnTo>
                <a:lnTo>
                  <a:pt x="1693248" y="1122987"/>
                </a:lnTo>
                <a:lnTo>
                  <a:pt x="1695470" y="1129018"/>
                </a:lnTo>
                <a:lnTo>
                  <a:pt x="1697374" y="1135684"/>
                </a:lnTo>
                <a:lnTo>
                  <a:pt x="1698643" y="1142667"/>
                </a:lnTo>
                <a:lnTo>
                  <a:pt x="1820186" y="1919407"/>
                </a:lnTo>
                <a:lnTo>
                  <a:pt x="1877625" y="1652770"/>
                </a:lnTo>
                <a:lnTo>
                  <a:pt x="1878894" y="1646739"/>
                </a:lnTo>
                <a:lnTo>
                  <a:pt x="1880798" y="1641660"/>
                </a:lnTo>
                <a:lnTo>
                  <a:pt x="1882702" y="1636264"/>
                </a:lnTo>
                <a:lnTo>
                  <a:pt x="1885558" y="1630867"/>
                </a:lnTo>
                <a:lnTo>
                  <a:pt x="1888414" y="1626106"/>
                </a:lnTo>
                <a:lnTo>
                  <a:pt x="1891905" y="1621980"/>
                </a:lnTo>
                <a:lnTo>
                  <a:pt x="1895396" y="1617536"/>
                </a:lnTo>
                <a:lnTo>
                  <a:pt x="1898887" y="1613092"/>
                </a:lnTo>
                <a:lnTo>
                  <a:pt x="1903329" y="1609600"/>
                </a:lnTo>
                <a:lnTo>
                  <a:pt x="1907772" y="1606108"/>
                </a:lnTo>
                <a:lnTo>
                  <a:pt x="1912532" y="1602934"/>
                </a:lnTo>
                <a:lnTo>
                  <a:pt x="1917292" y="1600077"/>
                </a:lnTo>
                <a:lnTo>
                  <a:pt x="1922370" y="1597220"/>
                </a:lnTo>
                <a:lnTo>
                  <a:pt x="1927448" y="1595316"/>
                </a:lnTo>
                <a:lnTo>
                  <a:pt x="1933160" y="1593729"/>
                </a:lnTo>
                <a:lnTo>
                  <a:pt x="1938872" y="1592142"/>
                </a:lnTo>
                <a:lnTo>
                  <a:pt x="1944584" y="1591189"/>
                </a:lnTo>
                <a:lnTo>
                  <a:pt x="1950614" y="1590872"/>
                </a:lnTo>
                <a:lnTo>
                  <a:pt x="1956008" y="1590872"/>
                </a:lnTo>
                <a:lnTo>
                  <a:pt x="1961720" y="1591189"/>
                </a:lnTo>
                <a:lnTo>
                  <a:pt x="1967433" y="1592142"/>
                </a:lnTo>
                <a:lnTo>
                  <a:pt x="1972828" y="1593411"/>
                </a:lnTo>
                <a:lnTo>
                  <a:pt x="1978222" y="1594998"/>
                </a:lnTo>
                <a:lnTo>
                  <a:pt x="1983300" y="1596903"/>
                </a:lnTo>
                <a:lnTo>
                  <a:pt x="1988695" y="1598807"/>
                </a:lnTo>
                <a:lnTo>
                  <a:pt x="1993772" y="1601664"/>
                </a:lnTo>
                <a:lnTo>
                  <a:pt x="1998532" y="1604839"/>
                </a:lnTo>
                <a:lnTo>
                  <a:pt x="2002975" y="1608013"/>
                </a:lnTo>
                <a:lnTo>
                  <a:pt x="2007101" y="1611822"/>
                </a:lnTo>
                <a:lnTo>
                  <a:pt x="2011226" y="1615948"/>
                </a:lnTo>
                <a:lnTo>
                  <a:pt x="2015034" y="1620392"/>
                </a:lnTo>
                <a:lnTo>
                  <a:pt x="2018842" y="1625154"/>
                </a:lnTo>
                <a:lnTo>
                  <a:pt x="2076599" y="1709906"/>
                </a:lnTo>
                <a:lnTo>
                  <a:pt x="2122931" y="1646739"/>
                </a:lnTo>
                <a:lnTo>
                  <a:pt x="2125787" y="1643247"/>
                </a:lnTo>
                <a:lnTo>
                  <a:pt x="2128960" y="1639755"/>
                </a:lnTo>
                <a:lnTo>
                  <a:pt x="2132134" y="1636581"/>
                </a:lnTo>
                <a:lnTo>
                  <a:pt x="2135307" y="1633724"/>
                </a:lnTo>
                <a:lnTo>
                  <a:pt x="2138798" y="1630867"/>
                </a:lnTo>
                <a:lnTo>
                  <a:pt x="2142606" y="1628328"/>
                </a:lnTo>
                <a:lnTo>
                  <a:pt x="2146097" y="1625789"/>
                </a:lnTo>
                <a:lnTo>
                  <a:pt x="2149905" y="1623884"/>
                </a:lnTo>
                <a:lnTo>
                  <a:pt x="2154030" y="1621980"/>
                </a:lnTo>
                <a:lnTo>
                  <a:pt x="2157839" y="1620392"/>
                </a:lnTo>
                <a:lnTo>
                  <a:pt x="2162281" y="1618805"/>
                </a:lnTo>
                <a:lnTo>
                  <a:pt x="2166407" y="1617536"/>
                </a:lnTo>
                <a:lnTo>
                  <a:pt x="2170532" y="1616266"/>
                </a:lnTo>
                <a:lnTo>
                  <a:pt x="2174975" y="1615631"/>
                </a:lnTo>
                <a:lnTo>
                  <a:pt x="2179735" y="1614996"/>
                </a:lnTo>
                <a:lnTo>
                  <a:pt x="2184178" y="1614679"/>
                </a:lnTo>
                <a:lnTo>
                  <a:pt x="2188621" y="1614679"/>
                </a:lnTo>
                <a:lnTo>
                  <a:pt x="2192746" y="1614996"/>
                </a:lnTo>
                <a:lnTo>
                  <a:pt x="2197506" y="1615631"/>
                </a:lnTo>
                <a:lnTo>
                  <a:pt x="2201949" y="1616266"/>
                </a:lnTo>
                <a:lnTo>
                  <a:pt x="2206392" y="1617536"/>
                </a:lnTo>
                <a:lnTo>
                  <a:pt x="2210200" y="1618805"/>
                </a:lnTo>
                <a:lnTo>
                  <a:pt x="2214643" y="1620392"/>
                </a:lnTo>
                <a:lnTo>
                  <a:pt x="2218768" y="1621980"/>
                </a:lnTo>
                <a:lnTo>
                  <a:pt x="2222577" y="1623884"/>
                </a:lnTo>
                <a:lnTo>
                  <a:pt x="2226702" y="1625789"/>
                </a:lnTo>
                <a:lnTo>
                  <a:pt x="2230193" y="1628328"/>
                </a:lnTo>
                <a:lnTo>
                  <a:pt x="2233684" y="1630867"/>
                </a:lnTo>
                <a:lnTo>
                  <a:pt x="2237174" y="1633724"/>
                </a:lnTo>
                <a:lnTo>
                  <a:pt x="2240348" y="1636899"/>
                </a:lnTo>
                <a:lnTo>
                  <a:pt x="2243521" y="1640073"/>
                </a:lnTo>
                <a:lnTo>
                  <a:pt x="2246377" y="1643247"/>
                </a:lnTo>
                <a:lnTo>
                  <a:pt x="2358717" y="1779740"/>
                </a:lnTo>
                <a:lnTo>
                  <a:pt x="2363477" y="1786089"/>
                </a:lnTo>
                <a:lnTo>
                  <a:pt x="2367285" y="1792754"/>
                </a:lnTo>
                <a:lnTo>
                  <a:pt x="2371093" y="1799738"/>
                </a:lnTo>
                <a:lnTo>
                  <a:pt x="2373315" y="1807039"/>
                </a:lnTo>
                <a:lnTo>
                  <a:pt x="2375219" y="1814339"/>
                </a:lnTo>
                <a:lnTo>
                  <a:pt x="2376171" y="1821958"/>
                </a:lnTo>
                <a:lnTo>
                  <a:pt x="2376488" y="1829258"/>
                </a:lnTo>
                <a:lnTo>
                  <a:pt x="2376171" y="1836877"/>
                </a:lnTo>
                <a:lnTo>
                  <a:pt x="2374901" y="1844495"/>
                </a:lnTo>
                <a:lnTo>
                  <a:pt x="2373315" y="1851478"/>
                </a:lnTo>
                <a:lnTo>
                  <a:pt x="2371093" y="1858779"/>
                </a:lnTo>
                <a:lnTo>
                  <a:pt x="2367920" y="1865445"/>
                </a:lnTo>
                <a:lnTo>
                  <a:pt x="2363794" y="1872111"/>
                </a:lnTo>
                <a:lnTo>
                  <a:pt x="2359034" y="1878459"/>
                </a:lnTo>
                <a:lnTo>
                  <a:pt x="2353957" y="1884490"/>
                </a:lnTo>
                <a:lnTo>
                  <a:pt x="2347927" y="1889569"/>
                </a:lnTo>
                <a:lnTo>
                  <a:pt x="2341580" y="1894331"/>
                </a:lnTo>
                <a:lnTo>
                  <a:pt x="2334916" y="1898457"/>
                </a:lnTo>
                <a:lnTo>
                  <a:pt x="2327617" y="1901949"/>
                </a:lnTo>
                <a:lnTo>
                  <a:pt x="2320636" y="1904488"/>
                </a:lnTo>
                <a:lnTo>
                  <a:pt x="2313019" y="1906393"/>
                </a:lnTo>
                <a:lnTo>
                  <a:pt x="2306038" y="1907028"/>
                </a:lnTo>
                <a:lnTo>
                  <a:pt x="2298422" y="1907663"/>
                </a:lnTo>
                <a:lnTo>
                  <a:pt x="2290805" y="1907028"/>
                </a:lnTo>
                <a:lnTo>
                  <a:pt x="2283189" y="1906393"/>
                </a:lnTo>
                <a:lnTo>
                  <a:pt x="2276208" y="1904488"/>
                </a:lnTo>
                <a:lnTo>
                  <a:pt x="2268909" y="1901949"/>
                </a:lnTo>
                <a:lnTo>
                  <a:pt x="2261927" y="1898775"/>
                </a:lnTo>
                <a:lnTo>
                  <a:pt x="2255580" y="1894966"/>
                </a:lnTo>
                <a:lnTo>
                  <a:pt x="2249233" y="1890204"/>
                </a:lnTo>
                <a:lnTo>
                  <a:pt x="2243204" y="1884808"/>
                </a:lnTo>
                <a:lnTo>
                  <a:pt x="2237809" y="1879094"/>
                </a:lnTo>
                <a:lnTo>
                  <a:pt x="2189573" y="1820688"/>
                </a:lnTo>
                <a:lnTo>
                  <a:pt x="2136894" y="1891791"/>
                </a:lnTo>
                <a:lnTo>
                  <a:pt x="2134038" y="1895600"/>
                </a:lnTo>
                <a:lnTo>
                  <a:pt x="2130864" y="1899092"/>
                </a:lnTo>
                <a:lnTo>
                  <a:pt x="2127691" y="1902266"/>
                </a:lnTo>
                <a:lnTo>
                  <a:pt x="2124200" y="1905441"/>
                </a:lnTo>
                <a:lnTo>
                  <a:pt x="2120710" y="1908297"/>
                </a:lnTo>
                <a:lnTo>
                  <a:pt x="2116584" y="1911154"/>
                </a:lnTo>
                <a:lnTo>
                  <a:pt x="2112776" y="1913376"/>
                </a:lnTo>
                <a:lnTo>
                  <a:pt x="2108650" y="1915598"/>
                </a:lnTo>
                <a:lnTo>
                  <a:pt x="2104525" y="1917503"/>
                </a:lnTo>
                <a:lnTo>
                  <a:pt x="2100082" y="1919090"/>
                </a:lnTo>
                <a:lnTo>
                  <a:pt x="2095639" y="1920677"/>
                </a:lnTo>
                <a:lnTo>
                  <a:pt x="2091196" y="1921947"/>
                </a:lnTo>
                <a:lnTo>
                  <a:pt x="2086436" y="1922582"/>
                </a:lnTo>
                <a:lnTo>
                  <a:pt x="2082311" y="1923534"/>
                </a:lnTo>
                <a:lnTo>
                  <a:pt x="2077551" y="1923534"/>
                </a:lnTo>
                <a:lnTo>
                  <a:pt x="2072791" y="1923851"/>
                </a:lnTo>
                <a:lnTo>
                  <a:pt x="2068030" y="1923534"/>
                </a:lnTo>
                <a:lnTo>
                  <a:pt x="2063270" y="1922899"/>
                </a:lnTo>
                <a:lnTo>
                  <a:pt x="2058510" y="1922264"/>
                </a:lnTo>
                <a:lnTo>
                  <a:pt x="2054067" y="1920994"/>
                </a:lnTo>
                <a:lnTo>
                  <a:pt x="2049625" y="1919725"/>
                </a:lnTo>
                <a:lnTo>
                  <a:pt x="2045182" y="1918138"/>
                </a:lnTo>
                <a:lnTo>
                  <a:pt x="2041056" y="1916233"/>
                </a:lnTo>
                <a:lnTo>
                  <a:pt x="2036931" y="1914328"/>
                </a:lnTo>
                <a:lnTo>
                  <a:pt x="2033123" y="1911789"/>
                </a:lnTo>
                <a:lnTo>
                  <a:pt x="2028997" y="1909567"/>
                </a:lnTo>
                <a:lnTo>
                  <a:pt x="2025189" y="1906710"/>
                </a:lnTo>
                <a:lnTo>
                  <a:pt x="2022016" y="1903536"/>
                </a:lnTo>
                <a:lnTo>
                  <a:pt x="2018208" y="1900362"/>
                </a:lnTo>
                <a:lnTo>
                  <a:pt x="2015034" y="1896870"/>
                </a:lnTo>
                <a:lnTo>
                  <a:pt x="2011861" y="1893378"/>
                </a:lnTo>
                <a:lnTo>
                  <a:pt x="2009322" y="1889252"/>
                </a:lnTo>
                <a:lnTo>
                  <a:pt x="1992186" y="1863858"/>
                </a:lnTo>
                <a:lnTo>
                  <a:pt x="1884289" y="2365390"/>
                </a:lnTo>
                <a:lnTo>
                  <a:pt x="1882702" y="2372056"/>
                </a:lnTo>
                <a:lnTo>
                  <a:pt x="1880481" y="2378405"/>
                </a:lnTo>
                <a:lnTo>
                  <a:pt x="1877307" y="2384753"/>
                </a:lnTo>
                <a:lnTo>
                  <a:pt x="1874134" y="2390784"/>
                </a:lnTo>
                <a:lnTo>
                  <a:pt x="1870008" y="2396498"/>
                </a:lnTo>
                <a:lnTo>
                  <a:pt x="1865566" y="2401577"/>
                </a:lnTo>
                <a:lnTo>
                  <a:pt x="1861440" y="2406338"/>
                </a:lnTo>
                <a:lnTo>
                  <a:pt x="1856045" y="2410782"/>
                </a:lnTo>
                <a:lnTo>
                  <a:pt x="1850650" y="2414274"/>
                </a:lnTo>
                <a:lnTo>
                  <a:pt x="1844938" y="2417765"/>
                </a:lnTo>
                <a:lnTo>
                  <a:pt x="1839226" y="2420622"/>
                </a:lnTo>
                <a:lnTo>
                  <a:pt x="1832879" y="2422844"/>
                </a:lnTo>
                <a:lnTo>
                  <a:pt x="1825898" y="2425066"/>
                </a:lnTo>
                <a:lnTo>
                  <a:pt x="1819551" y="2426018"/>
                </a:lnTo>
                <a:lnTo>
                  <a:pt x="1812569" y="2426971"/>
                </a:lnTo>
                <a:lnTo>
                  <a:pt x="1805905" y="2427288"/>
                </a:lnTo>
                <a:lnTo>
                  <a:pt x="1798606" y="2426653"/>
                </a:lnTo>
                <a:lnTo>
                  <a:pt x="1791942" y="2425384"/>
                </a:lnTo>
                <a:lnTo>
                  <a:pt x="1785278" y="2423797"/>
                </a:lnTo>
                <a:lnTo>
                  <a:pt x="1778931" y="2421892"/>
                </a:lnTo>
                <a:lnTo>
                  <a:pt x="1772584" y="2419035"/>
                </a:lnTo>
                <a:lnTo>
                  <a:pt x="1766872" y="2415543"/>
                </a:lnTo>
                <a:lnTo>
                  <a:pt x="1761477" y="2411734"/>
                </a:lnTo>
                <a:lnTo>
                  <a:pt x="1756082" y="2407608"/>
                </a:lnTo>
                <a:lnTo>
                  <a:pt x="1751322" y="2403164"/>
                </a:lnTo>
                <a:lnTo>
                  <a:pt x="1746562" y="2398085"/>
                </a:lnTo>
                <a:lnTo>
                  <a:pt x="1742754" y="2392689"/>
                </a:lnTo>
                <a:lnTo>
                  <a:pt x="1739581" y="2386975"/>
                </a:lnTo>
                <a:lnTo>
                  <a:pt x="1736407" y="2380944"/>
                </a:lnTo>
                <a:lnTo>
                  <a:pt x="1733868" y="2374596"/>
                </a:lnTo>
                <a:lnTo>
                  <a:pt x="1731964" y="2367930"/>
                </a:lnTo>
                <a:lnTo>
                  <a:pt x="1730378" y="2360946"/>
                </a:lnTo>
                <a:lnTo>
                  <a:pt x="1599632" y="1521356"/>
                </a:lnTo>
                <a:lnTo>
                  <a:pt x="1484437" y="1930517"/>
                </a:lnTo>
                <a:lnTo>
                  <a:pt x="1482850" y="1936231"/>
                </a:lnTo>
                <a:lnTo>
                  <a:pt x="1480946" y="1941310"/>
                </a:lnTo>
                <a:lnTo>
                  <a:pt x="1478090" y="1946388"/>
                </a:lnTo>
                <a:lnTo>
                  <a:pt x="1475234" y="1951150"/>
                </a:lnTo>
                <a:lnTo>
                  <a:pt x="1472695" y="1955594"/>
                </a:lnTo>
                <a:lnTo>
                  <a:pt x="1468887" y="1960038"/>
                </a:lnTo>
                <a:lnTo>
                  <a:pt x="1465396" y="1963847"/>
                </a:lnTo>
                <a:lnTo>
                  <a:pt x="1461588" y="1967973"/>
                </a:lnTo>
                <a:lnTo>
                  <a:pt x="1457463" y="1971465"/>
                </a:lnTo>
                <a:lnTo>
                  <a:pt x="1452702" y="1974639"/>
                </a:lnTo>
                <a:lnTo>
                  <a:pt x="1448260" y="1977496"/>
                </a:lnTo>
                <a:lnTo>
                  <a:pt x="1443182" y="1979718"/>
                </a:lnTo>
                <a:lnTo>
                  <a:pt x="1438422" y="1982258"/>
                </a:lnTo>
                <a:lnTo>
                  <a:pt x="1433344" y="1984162"/>
                </a:lnTo>
                <a:lnTo>
                  <a:pt x="1427632" y="1985749"/>
                </a:lnTo>
                <a:lnTo>
                  <a:pt x="1422237" y="1986384"/>
                </a:lnTo>
                <a:lnTo>
                  <a:pt x="1416525" y="1987336"/>
                </a:lnTo>
                <a:lnTo>
                  <a:pt x="1411130" y="1987654"/>
                </a:lnTo>
                <a:lnTo>
                  <a:pt x="1405418" y="1987654"/>
                </a:lnTo>
                <a:lnTo>
                  <a:pt x="1400023" y="1987336"/>
                </a:lnTo>
                <a:lnTo>
                  <a:pt x="1394311" y="1986384"/>
                </a:lnTo>
                <a:lnTo>
                  <a:pt x="1389234" y="1985432"/>
                </a:lnTo>
                <a:lnTo>
                  <a:pt x="1384156" y="1983845"/>
                </a:lnTo>
                <a:lnTo>
                  <a:pt x="1379079" y="1981623"/>
                </a:lnTo>
                <a:lnTo>
                  <a:pt x="1373684" y="1979401"/>
                </a:lnTo>
                <a:lnTo>
                  <a:pt x="1368924" y="1976544"/>
                </a:lnTo>
                <a:lnTo>
                  <a:pt x="1364798" y="1973687"/>
                </a:lnTo>
                <a:lnTo>
                  <a:pt x="1360356" y="1970513"/>
                </a:lnTo>
                <a:lnTo>
                  <a:pt x="1355913" y="1967021"/>
                </a:lnTo>
                <a:lnTo>
                  <a:pt x="1352105" y="1963212"/>
                </a:lnTo>
                <a:lnTo>
                  <a:pt x="1348297" y="1958768"/>
                </a:lnTo>
                <a:lnTo>
                  <a:pt x="1344806" y="1954324"/>
                </a:lnTo>
                <a:lnTo>
                  <a:pt x="1295300" y="1882903"/>
                </a:lnTo>
                <a:lnTo>
                  <a:pt x="1154083" y="2193663"/>
                </a:lnTo>
                <a:lnTo>
                  <a:pt x="1151226" y="2199059"/>
                </a:lnTo>
                <a:lnTo>
                  <a:pt x="1148053" y="2204455"/>
                </a:lnTo>
                <a:lnTo>
                  <a:pt x="1144562" y="2209217"/>
                </a:lnTo>
                <a:lnTo>
                  <a:pt x="1140754" y="2213978"/>
                </a:lnTo>
                <a:lnTo>
                  <a:pt x="1136311" y="2218105"/>
                </a:lnTo>
                <a:lnTo>
                  <a:pt x="1131869" y="2221914"/>
                </a:lnTo>
                <a:lnTo>
                  <a:pt x="1127108" y="2225406"/>
                </a:lnTo>
                <a:lnTo>
                  <a:pt x="1122031" y="2228580"/>
                </a:lnTo>
                <a:lnTo>
                  <a:pt x="1116953" y="2231437"/>
                </a:lnTo>
                <a:lnTo>
                  <a:pt x="1111241" y="2233659"/>
                </a:lnTo>
                <a:lnTo>
                  <a:pt x="1105846" y="2235563"/>
                </a:lnTo>
                <a:lnTo>
                  <a:pt x="1099817" y="2237150"/>
                </a:lnTo>
                <a:lnTo>
                  <a:pt x="1093787" y="2238420"/>
                </a:lnTo>
                <a:lnTo>
                  <a:pt x="1087758" y="2239372"/>
                </a:lnTo>
                <a:lnTo>
                  <a:pt x="1082046" y="2239372"/>
                </a:lnTo>
                <a:lnTo>
                  <a:pt x="1075699" y="2238737"/>
                </a:lnTo>
                <a:lnTo>
                  <a:pt x="1069352" y="2238103"/>
                </a:lnTo>
                <a:lnTo>
                  <a:pt x="1063322" y="2236833"/>
                </a:lnTo>
                <a:lnTo>
                  <a:pt x="1057610" y="2235246"/>
                </a:lnTo>
                <a:lnTo>
                  <a:pt x="1051898" y="2233024"/>
                </a:lnTo>
                <a:lnTo>
                  <a:pt x="1046503" y="2230484"/>
                </a:lnTo>
                <a:lnTo>
                  <a:pt x="1041426" y="2227310"/>
                </a:lnTo>
                <a:lnTo>
                  <a:pt x="1036348" y="2224136"/>
                </a:lnTo>
                <a:lnTo>
                  <a:pt x="1031588" y="2220327"/>
                </a:lnTo>
                <a:lnTo>
                  <a:pt x="1027145" y="2216200"/>
                </a:lnTo>
                <a:lnTo>
                  <a:pt x="1023337" y="2211756"/>
                </a:lnTo>
                <a:lnTo>
                  <a:pt x="1019529" y="2206995"/>
                </a:lnTo>
                <a:lnTo>
                  <a:pt x="1016038" y="2202233"/>
                </a:lnTo>
                <a:lnTo>
                  <a:pt x="1013182" y="2196837"/>
                </a:lnTo>
                <a:lnTo>
                  <a:pt x="1010643" y="2191758"/>
                </a:lnTo>
                <a:lnTo>
                  <a:pt x="1008422" y="2185727"/>
                </a:lnTo>
                <a:lnTo>
                  <a:pt x="1006835" y="2179696"/>
                </a:lnTo>
                <a:lnTo>
                  <a:pt x="921153" y="1833385"/>
                </a:lnTo>
                <a:lnTo>
                  <a:pt x="881167" y="1935279"/>
                </a:lnTo>
                <a:lnTo>
                  <a:pt x="879581" y="1939722"/>
                </a:lnTo>
                <a:lnTo>
                  <a:pt x="877359" y="1943532"/>
                </a:lnTo>
                <a:lnTo>
                  <a:pt x="874821" y="1947658"/>
                </a:lnTo>
                <a:lnTo>
                  <a:pt x="872599" y="1951467"/>
                </a:lnTo>
                <a:lnTo>
                  <a:pt x="869743" y="1955594"/>
                </a:lnTo>
                <a:lnTo>
                  <a:pt x="866570" y="1959085"/>
                </a:lnTo>
                <a:lnTo>
                  <a:pt x="863396" y="1962260"/>
                </a:lnTo>
                <a:lnTo>
                  <a:pt x="860223" y="1965434"/>
                </a:lnTo>
                <a:lnTo>
                  <a:pt x="856732" y="1968291"/>
                </a:lnTo>
                <a:lnTo>
                  <a:pt x="852607" y="1971148"/>
                </a:lnTo>
                <a:lnTo>
                  <a:pt x="848798" y="1973687"/>
                </a:lnTo>
                <a:lnTo>
                  <a:pt x="844673" y="1975909"/>
                </a:lnTo>
                <a:lnTo>
                  <a:pt x="840865" y="1978131"/>
                </a:lnTo>
                <a:lnTo>
                  <a:pt x="836422" y="1979718"/>
                </a:lnTo>
                <a:lnTo>
                  <a:pt x="831979" y="1981305"/>
                </a:lnTo>
                <a:lnTo>
                  <a:pt x="827219" y="1982575"/>
                </a:lnTo>
                <a:lnTo>
                  <a:pt x="822459" y="1983845"/>
                </a:lnTo>
                <a:lnTo>
                  <a:pt x="818016" y="1984162"/>
                </a:lnTo>
                <a:lnTo>
                  <a:pt x="813256" y="1984797"/>
                </a:lnTo>
                <a:lnTo>
                  <a:pt x="808496" y="1984797"/>
                </a:lnTo>
                <a:lnTo>
                  <a:pt x="803736" y="1984797"/>
                </a:lnTo>
                <a:lnTo>
                  <a:pt x="799610" y="1984479"/>
                </a:lnTo>
                <a:lnTo>
                  <a:pt x="794850" y="1983845"/>
                </a:lnTo>
                <a:lnTo>
                  <a:pt x="790407" y="1982575"/>
                </a:lnTo>
                <a:lnTo>
                  <a:pt x="785647" y="1981305"/>
                </a:lnTo>
                <a:lnTo>
                  <a:pt x="781204" y="1980036"/>
                </a:lnTo>
                <a:lnTo>
                  <a:pt x="777396" y="1978131"/>
                </a:lnTo>
                <a:lnTo>
                  <a:pt x="772953" y="1976226"/>
                </a:lnTo>
                <a:lnTo>
                  <a:pt x="768828" y="1974322"/>
                </a:lnTo>
                <a:lnTo>
                  <a:pt x="765020" y="1971465"/>
                </a:lnTo>
                <a:lnTo>
                  <a:pt x="760894" y="1968608"/>
                </a:lnTo>
                <a:lnTo>
                  <a:pt x="757404" y="1965751"/>
                </a:lnTo>
                <a:lnTo>
                  <a:pt x="653632" y="1876237"/>
                </a:lnTo>
                <a:lnTo>
                  <a:pt x="591115" y="1958451"/>
                </a:lnTo>
                <a:lnTo>
                  <a:pt x="586038" y="1964799"/>
                </a:lnTo>
                <a:lnTo>
                  <a:pt x="580643" y="1970195"/>
                </a:lnTo>
                <a:lnTo>
                  <a:pt x="574614" y="1974957"/>
                </a:lnTo>
                <a:lnTo>
                  <a:pt x="568267" y="1979083"/>
                </a:lnTo>
                <a:lnTo>
                  <a:pt x="561602" y="1982575"/>
                </a:lnTo>
                <a:lnTo>
                  <a:pt x="554304" y="1985432"/>
                </a:lnTo>
                <a:lnTo>
                  <a:pt x="547322" y="1987654"/>
                </a:lnTo>
                <a:lnTo>
                  <a:pt x="539706" y="1988923"/>
                </a:lnTo>
                <a:lnTo>
                  <a:pt x="532090" y="1989558"/>
                </a:lnTo>
                <a:lnTo>
                  <a:pt x="525108" y="1989558"/>
                </a:lnTo>
                <a:lnTo>
                  <a:pt x="517492" y="1988923"/>
                </a:lnTo>
                <a:lnTo>
                  <a:pt x="509876" y="1987336"/>
                </a:lnTo>
                <a:lnTo>
                  <a:pt x="502577" y="1985432"/>
                </a:lnTo>
                <a:lnTo>
                  <a:pt x="495278" y="1982258"/>
                </a:lnTo>
                <a:lnTo>
                  <a:pt x="488614" y="1978448"/>
                </a:lnTo>
                <a:lnTo>
                  <a:pt x="481949" y="1973687"/>
                </a:lnTo>
                <a:lnTo>
                  <a:pt x="475920" y="1968608"/>
                </a:lnTo>
                <a:lnTo>
                  <a:pt x="470208" y="1963212"/>
                </a:lnTo>
                <a:lnTo>
                  <a:pt x="465448" y="1957181"/>
                </a:lnTo>
                <a:lnTo>
                  <a:pt x="461322" y="1950832"/>
                </a:lnTo>
                <a:lnTo>
                  <a:pt x="457514" y="1944166"/>
                </a:lnTo>
                <a:lnTo>
                  <a:pt x="454975" y="1936866"/>
                </a:lnTo>
                <a:lnTo>
                  <a:pt x="452754" y="1929882"/>
                </a:lnTo>
                <a:lnTo>
                  <a:pt x="451167" y="1922264"/>
                </a:lnTo>
                <a:lnTo>
                  <a:pt x="450850" y="1914646"/>
                </a:lnTo>
                <a:lnTo>
                  <a:pt x="450850" y="1907028"/>
                </a:lnTo>
                <a:lnTo>
                  <a:pt x="451802" y="1899727"/>
                </a:lnTo>
                <a:lnTo>
                  <a:pt x="452754" y="1892426"/>
                </a:lnTo>
                <a:lnTo>
                  <a:pt x="455293" y="1884808"/>
                </a:lnTo>
                <a:lnTo>
                  <a:pt x="458466" y="1877825"/>
                </a:lnTo>
                <a:lnTo>
                  <a:pt x="461957" y="1871159"/>
                </a:lnTo>
                <a:lnTo>
                  <a:pt x="466400" y="1864175"/>
                </a:lnTo>
                <a:lnTo>
                  <a:pt x="579056" y="1714985"/>
                </a:lnTo>
                <a:lnTo>
                  <a:pt x="584134" y="1708637"/>
                </a:lnTo>
                <a:lnTo>
                  <a:pt x="589529" y="1703240"/>
                </a:lnTo>
                <a:lnTo>
                  <a:pt x="595876" y="1698162"/>
                </a:lnTo>
                <a:lnTo>
                  <a:pt x="602857" y="1694035"/>
                </a:lnTo>
                <a:lnTo>
                  <a:pt x="609839" y="1690543"/>
                </a:lnTo>
                <a:lnTo>
                  <a:pt x="617455" y="1687687"/>
                </a:lnTo>
                <a:lnTo>
                  <a:pt x="625071" y="1685465"/>
                </a:lnTo>
                <a:lnTo>
                  <a:pt x="633005" y="1684195"/>
                </a:lnTo>
                <a:lnTo>
                  <a:pt x="641256" y="1683878"/>
                </a:lnTo>
                <a:lnTo>
                  <a:pt x="649189" y="1684195"/>
                </a:lnTo>
                <a:lnTo>
                  <a:pt x="657123" y="1685465"/>
                </a:lnTo>
                <a:lnTo>
                  <a:pt x="664739" y="1687369"/>
                </a:lnTo>
                <a:lnTo>
                  <a:pt x="672038" y="1690226"/>
                </a:lnTo>
                <a:lnTo>
                  <a:pt x="679337" y="1693718"/>
                </a:lnTo>
                <a:lnTo>
                  <a:pt x="686001" y="1698162"/>
                </a:lnTo>
                <a:lnTo>
                  <a:pt x="692348" y="1702923"/>
                </a:lnTo>
                <a:lnTo>
                  <a:pt x="776127" y="1774979"/>
                </a:lnTo>
                <a:lnTo>
                  <a:pt x="865300" y="1547385"/>
                </a:lnTo>
                <a:lnTo>
                  <a:pt x="867839" y="1541353"/>
                </a:lnTo>
                <a:lnTo>
                  <a:pt x="871013" y="1535640"/>
                </a:lnTo>
                <a:lnTo>
                  <a:pt x="874186" y="1530561"/>
                </a:lnTo>
                <a:lnTo>
                  <a:pt x="877994" y="1525482"/>
                </a:lnTo>
                <a:lnTo>
                  <a:pt x="882120" y="1521038"/>
                </a:lnTo>
                <a:lnTo>
                  <a:pt x="886245" y="1516594"/>
                </a:lnTo>
                <a:lnTo>
                  <a:pt x="891005" y="1513103"/>
                </a:lnTo>
                <a:lnTo>
                  <a:pt x="896400" y="1509611"/>
                </a:lnTo>
                <a:lnTo>
                  <a:pt x="901477" y="1506437"/>
                </a:lnTo>
                <a:lnTo>
                  <a:pt x="906872" y="1503897"/>
                </a:lnTo>
                <a:lnTo>
                  <a:pt x="912584" y="1501675"/>
                </a:lnTo>
                <a:lnTo>
                  <a:pt x="918614" y="1500088"/>
                </a:lnTo>
                <a:lnTo>
                  <a:pt x="924326" y="1498501"/>
                </a:lnTo>
                <a:lnTo>
                  <a:pt x="930673" y="1497549"/>
                </a:lnTo>
                <a:lnTo>
                  <a:pt x="937020" y="1497231"/>
                </a:lnTo>
                <a:lnTo>
                  <a:pt x="943367" y="1497549"/>
                </a:lnTo>
                <a:lnTo>
                  <a:pt x="949396" y="1498184"/>
                </a:lnTo>
                <a:lnTo>
                  <a:pt x="955743" y="1499136"/>
                </a:lnTo>
                <a:lnTo>
                  <a:pt x="961773" y="1500723"/>
                </a:lnTo>
                <a:lnTo>
                  <a:pt x="967802" y="1503262"/>
                </a:lnTo>
                <a:lnTo>
                  <a:pt x="973197" y="1505484"/>
                </a:lnTo>
                <a:lnTo>
                  <a:pt x="978274" y="1508341"/>
                </a:lnTo>
                <a:lnTo>
                  <a:pt x="983669" y="1511833"/>
                </a:lnTo>
                <a:lnTo>
                  <a:pt x="988429" y="1515642"/>
                </a:lnTo>
                <a:lnTo>
                  <a:pt x="993190" y="1519769"/>
                </a:lnTo>
                <a:lnTo>
                  <a:pt x="996998" y="1524212"/>
                </a:lnTo>
                <a:lnTo>
                  <a:pt x="1001123" y="1528974"/>
                </a:lnTo>
                <a:lnTo>
                  <a:pt x="1004614" y="1533735"/>
                </a:lnTo>
                <a:lnTo>
                  <a:pt x="1007470" y="1539449"/>
                </a:lnTo>
                <a:lnTo>
                  <a:pt x="1010009" y="1544845"/>
                </a:lnTo>
                <a:lnTo>
                  <a:pt x="1012548" y="1550876"/>
                </a:lnTo>
                <a:lnTo>
                  <a:pt x="1014134" y="1556907"/>
                </a:lnTo>
                <a:lnTo>
                  <a:pt x="1104894" y="1923851"/>
                </a:lnTo>
                <a:lnTo>
                  <a:pt x="1209935" y="1692765"/>
                </a:lnTo>
                <a:lnTo>
                  <a:pt x="1211839" y="1688004"/>
                </a:lnTo>
                <a:lnTo>
                  <a:pt x="1214695" y="1683243"/>
                </a:lnTo>
                <a:lnTo>
                  <a:pt x="1217551" y="1679434"/>
                </a:lnTo>
                <a:lnTo>
                  <a:pt x="1220725" y="1674990"/>
                </a:lnTo>
                <a:lnTo>
                  <a:pt x="1224215" y="1671498"/>
                </a:lnTo>
                <a:lnTo>
                  <a:pt x="1227706" y="1668006"/>
                </a:lnTo>
                <a:lnTo>
                  <a:pt x="1231832" y="1664197"/>
                </a:lnTo>
                <a:lnTo>
                  <a:pt x="1235640" y="1661023"/>
                </a:lnTo>
                <a:lnTo>
                  <a:pt x="1240083" y="1658483"/>
                </a:lnTo>
                <a:lnTo>
                  <a:pt x="1244525" y="1655944"/>
                </a:lnTo>
                <a:lnTo>
                  <a:pt x="1248968" y="1653722"/>
                </a:lnTo>
                <a:lnTo>
                  <a:pt x="1253728" y="1651500"/>
                </a:lnTo>
                <a:lnTo>
                  <a:pt x="1258806" y="1649913"/>
                </a:lnTo>
                <a:lnTo>
                  <a:pt x="1263566" y="1648961"/>
                </a:lnTo>
                <a:lnTo>
                  <a:pt x="1268643" y="1648008"/>
                </a:lnTo>
                <a:lnTo>
                  <a:pt x="1273721" y="1647374"/>
                </a:lnTo>
                <a:lnTo>
                  <a:pt x="1279433" y="1646739"/>
                </a:lnTo>
                <a:lnTo>
                  <a:pt x="1284511" y="1646739"/>
                </a:lnTo>
                <a:lnTo>
                  <a:pt x="1289588" y="1647374"/>
                </a:lnTo>
                <a:lnTo>
                  <a:pt x="1294348" y="1648008"/>
                </a:lnTo>
                <a:lnTo>
                  <a:pt x="1299743" y="1649278"/>
                </a:lnTo>
                <a:lnTo>
                  <a:pt x="1304821" y="1650548"/>
                </a:lnTo>
                <a:lnTo>
                  <a:pt x="1309581" y="1652452"/>
                </a:lnTo>
                <a:lnTo>
                  <a:pt x="1314023" y="1654357"/>
                </a:lnTo>
                <a:lnTo>
                  <a:pt x="1318784" y="1656262"/>
                </a:lnTo>
                <a:lnTo>
                  <a:pt x="1322909" y="1659118"/>
                </a:lnTo>
                <a:lnTo>
                  <a:pt x="1327352" y="1661975"/>
                </a:lnTo>
                <a:lnTo>
                  <a:pt x="1331477" y="1665149"/>
                </a:lnTo>
                <a:lnTo>
                  <a:pt x="1334968" y="1668641"/>
                </a:lnTo>
                <a:lnTo>
                  <a:pt x="1338776" y="1672133"/>
                </a:lnTo>
                <a:lnTo>
                  <a:pt x="1341950" y="1676259"/>
                </a:lnTo>
                <a:lnTo>
                  <a:pt x="1345123" y="1680703"/>
                </a:lnTo>
                <a:lnTo>
                  <a:pt x="1378444" y="1728635"/>
                </a:lnTo>
                <a:lnTo>
                  <a:pt x="1546001" y="1133462"/>
                </a:lnTo>
                <a:lnTo>
                  <a:pt x="1548223" y="1126796"/>
                </a:lnTo>
                <a:lnTo>
                  <a:pt x="1550761" y="1120765"/>
                </a:lnTo>
                <a:lnTo>
                  <a:pt x="1553935" y="1114734"/>
                </a:lnTo>
                <a:lnTo>
                  <a:pt x="1557426" y="1109337"/>
                </a:lnTo>
                <a:lnTo>
                  <a:pt x="1561868" y="1103941"/>
                </a:lnTo>
                <a:lnTo>
                  <a:pt x="1566311" y="1099180"/>
                </a:lnTo>
                <a:lnTo>
                  <a:pt x="1571071" y="1094418"/>
                </a:lnTo>
                <a:lnTo>
                  <a:pt x="1576149" y="1090609"/>
                </a:lnTo>
                <a:lnTo>
                  <a:pt x="1581544" y="1087118"/>
                </a:lnTo>
                <a:lnTo>
                  <a:pt x="1587256" y="1084261"/>
                </a:lnTo>
                <a:lnTo>
                  <a:pt x="1593285" y="1081404"/>
                </a:lnTo>
                <a:lnTo>
                  <a:pt x="1599632" y="1079499"/>
                </a:lnTo>
                <a:lnTo>
                  <a:pt x="1605979" y="1077912"/>
                </a:lnTo>
                <a:lnTo>
                  <a:pt x="1612643" y="1076642"/>
                </a:lnTo>
                <a:lnTo>
                  <a:pt x="1619308" y="1076325"/>
                </a:lnTo>
                <a:close/>
                <a:moveTo>
                  <a:pt x="429951" y="155008"/>
                </a:moveTo>
                <a:lnTo>
                  <a:pt x="415355" y="155325"/>
                </a:lnTo>
                <a:lnTo>
                  <a:pt x="400124" y="155960"/>
                </a:lnTo>
                <a:lnTo>
                  <a:pt x="385210" y="158184"/>
                </a:lnTo>
                <a:lnTo>
                  <a:pt x="369980" y="160725"/>
                </a:lnTo>
                <a:lnTo>
                  <a:pt x="354432" y="163901"/>
                </a:lnTo>
                <a:lnTo>
                  <a:pt x="339201" y="168348"/>
                </a:lnTo>
                <a:lnTo>
                  <a:pt x="323336" y="173113"/>
                </a:lnTo>
                <a:lnTo>
                  <a:pt x="307470" y="179148"/>
                </a:lnTo>
                <a:lnTo>
                  <a:pt x="291605" y="185501"/>
                </a:lnTo>
                <a:lnTo>
                  <a:pt x="274788" y="192489"/>
                </a:lnTo>
                <a:lnTo>
                  <a:pt x="270980" y="195030"/>
                </a:lnTo>
                <a:lnTo>
                  <a:pt x="265586" y="198206"/>
                </a:lnTo>
                <a:lnTo>
                  <a:pt x="260191" y="202018"/>
                </a:lnTo>
                <a:lnTo>
                  <a:pt x="254163" y="206783"/>
                </a:lnTo>
                <a:lnTo>
                  <a:pt x="247816" y="212500"/>
                </a:lnTo>
                <a:lnTo>
                  <a:pt x="241153" y="218853"/>
                </a:lnTo>
                <a:lnTo>
                  <a:pt x="234490" y="226476"/>
                </a:lnTo>
                <a:lnTo>
                  <a:pt x="227192" y="234417"/>
                </a:lnTo>
                <a:lnTo>
                  <a:pt x="219576" y="243311"/>
                </a:lnTo>
                <a:lnTo>
                  <a:pt x="212595" y="253475"/>
                </a:lnTo>
                <a:lnTo>
                  <a:pt x="205297" y="263957"/>
                </a:lnTo>
                <a:lnTo>
                  <a:pt x="198634" y="275710"/>
                </a:lnTo>
                <a:lnTo>
                  <a:pt x="191970" y="287463"/>
                </a:lnTo>
                <a:lnTo>
                  <a:pt x="185624" y="300486"/>
                </a:lnTo>
                <a:lnTo>
                  <a:pt x="179595" y="314462"/>
                </a:lnTo>
                <a:lnTo>
                  <a:pt x="174201" y="329073"/>
                </a:lnTo>
                <a:lnTo>
                  <a:pt x="171028" y="338603"/>
                </a:lnTo>
                <a:lnTo>
                  <a:pt x="168490" y="347814"/>
                </a:lnTo>
                <a:lnTo>
                  <a:pt x="165634" y="357343"/>
                </a:lnTo>
                <a:lnTo>
                  <a:pt x="163730" y="366872"/>
                </a:lnTo>
                <a:lnTo>
                  <a:pt x="161826" y="376402"/>
                </a:lnTo>
                <a:lnTo>
                  <a:pt x="160240" y="385931"/>
                </a:lnTo>
                <a:lnTo>
                  <a:pt x="158971" y="395777"/>
                </a:lnTo>
                <a:lnTo>
                  <a:pt x="157701" y="405942"/>
                </a:lnTo>
                <a:lnTo>
                  <a:pt x="157067" y="415789"/>
                </a:lnTo>
                <a:lnTo>
                  <a:pt x="156749" y="425635"/>
                </a:lnTo>
                <a:lnTo>
                  <a:pt x="156749" y="435482"/>
                </a:lnTo>
                <a:lnTo>
                  <a:pt x="156749" y="445964"/>
                </a:lnTo>
                <a:lnTo>
                  <a:pt x="157067" y="456129"/>
                </a:lnTo>
                <a:lnTo>
                  <a:pt x="157384" y="466611"/>
                </a:lnTo>
                <a:lnTo>
                  <a:pt x="158653" y="476775"/>
                </a:lnTo>
                <a:lnTo>
                  <a:pt x="159922" y="487257"/>
                </a:lnTo>
                <a:lnTo>
                  <a:pt x="160874" y="498057"/>
                </a:lnTo>
                <a:lnTo>
                  <a:pt x="163096" y="508539"/>
                </a:lnTo>
                <a:lnTo>
                  <a:pt x="164999" y="519021"/>
                </a:lnTo>
                <a:lnTo>
                  <a:pt x="167221" y="529821"/>
                </a:lnTo>
                <a:lnTo>
                  <a:pt x="169759" y="540303"/>
                </a:lnTo>
                <a:lnTo>
                  <a:pt x="172615" y="551420"/>
                </a:lnTo>
                <a:lnTo>
                  <a:pt x="175788" y="562220"/>
                </a:lnTo>
                <a:lnTo>
                  <a:pt x="179278" y="573337"/>
                </a:lnTo>
                <a:lnTo>
                  <a:pt x="182769" y="584137"/>
                </a:lnTo>
                <a:lnTo>
                  <a:pt x="186894" y="595254"/>
                </a:lnTo>
                <a:lnTo>
                  <a:pt x="191019" y="606372"/>
                </a:lnTo>
                <a:lnTo>
                  <a:pt x="195461" y="617489"/>
                </a:lnTo>
                <a:lnTo>
                  <a:pt x="205297" y="639724"/>
                </a:lnTo>
                <a:lnTo>
                  <a:pt x="216403" y="662276"/>
                </a:lnTo>
                <a:lnTo>
                  <a:pt x="225605" y="679746"/>
                </a:lnTo>
                <a:lnTo>
                  <a:pt x="235441" y="696899"/>
                </a:lnTo>
                <a:lnTo>
                  <a:pt x="245913" y="714369"/>
                </a:lnTo>
                <a:lnTo>
                  <a:pt x="256701" y="731521"/>
                </a:lnTo>
                <a:lnTo>
                  <a:pt x="267807" y="748356"/>
                </a:lnTo>
                <a:lnTo>
                  <a:pt x="279547" y="765191"/>
                </a:lnTo>
                <a:lnTo>
                  <a:pt x="291922" y="781708"/>
                </a:lnTo>
                <a:lnTo>
                  <a:pt x="304297" y="798543"/>
                </a:lnTo>
                <a:lnTo>
                  <a:pt x="317307" y="814742"/>
                </a:lnTo>
                <a:lnTo>
                  <a:pt x="330316" y="830942"/>
                </a:lnTo>
                <a:lnTo>
                  <a:pt x="343960" y="846824"/>
                </a:lnTo>
                <a:lnTo>
                  <a:pt x="357605" y="862706"/>
                </a:lnTo>
                <a:lnTo>
                  <a:pt x="371883" y="878270"/>
                </a:lnTo>
                <a:lnTo>
                  <a:pt x="386162" y="893834"/>
                </a:lnTo>
                <a:lnTo>
                  <a:pt x="400441" y="909399"/>
                </a:lnTo>
                <a:lnTo>
                  <a:pt x="415355" y="924328"/>
                </a:lnTo>
                <a:lnTo>
                  <a:pt x="444864" y="953868"/>
                </a:lnTo>
                <a:lnTo>
                  <a:pt x="474691" y="982773"/>
                </a:lnTo>
                <a:lnTo>
                  <a:pt x="504835" y="1010408"/>
                </a:lnTo>
                <a:lnTo>
                  <a:pt x="534979" y="1037407"/>
                </a:lnTo>
                <a:lnTo>
                  <a:pt x="564806" y="1063771"/>
                </a:lnTo>
                <a:lnTo>
                  <a:pt x="593681" y="1089182"/>
                </a:lnTo>
                <a:lnTo>
                  <a:pt x="649210" y="1136510"/>
                </a:lnTo>
                <a:lnTo>
                  <a:pt x="688873" y="1170180"/>
                </a:lnTo>
                <a:lnTo>
                  <a:pt x="725047" y="1201626"/>
                </a:lnTo>
                <a:lnTo>
                  <a:pt x="741546" y="1216237"/>
                </a:lnTo>
                <a:lnTo>
                  <a:pt x="757412" y="1230531"/>
                </a:lnTo>
                <a:lnTo>
                  <a:pt x="772008" y="1244507"/>
                </a:lnTo>
                <a:lnTo>
                  <a:pt x="782363" y="1254391"/>
                </a:lnTo>
                <a:lnTo>
                  <a:pt x="794670" y="1242636"/>
                </a:lnTo>
                <a:lnTo>
                  <a:pt x="809269" y="1228344"/>
                </a:lnTo>
                <a:lnTo>
                  <a:pt x="825456" y="1214053"/>
                </a:lnTo>
                <a:lnTo>
                  <a:pt x="842277" y="1198808"/>
                </a:lnTo>
                <a:lnTo>
                  <a:pt x="879094" y="1167050"/>
                </a:lnTo>
                <a:lnTo>
                  <a:pt x="920036" y="1132750"/>
                </a:lnTo>
                <a:lnTo>
                  <a:pt x="974943" y="1085429"/>
                </a:lnTo>
                <a:lnTo>
                  <a:pt x="1004143" y="1060340"/>
                </a:lnTo>
                <a:lnTo>
                  <a:pt x="1033342" y="1034297"/>
                </a:lnTo>
                <a:lnTo>
                  <a:pt x="1063176" y="1007620"/>
                </a:lnTo>
                <a:lnTo>
                  <a:pt x="1093327" y="979672"/>
                </a:lnTo>
                <a:lnTo>
                  <a:pt x="1123161" y="951089"/>
                </a:lnTo>
                <a:lnTo>
                  <a:pt x="1152678" y="921871"/>
                </a:lnTo>
                <a:lnTo>
                  <a:pt x="1166960" y="906626"/>
                </a:lnTo>
                <a:lnTo>
                  <a:pt x="1181877" y="891700"/>
                </a:lnTo>
                <a:lnTo>
                  <a:pt x="1195525" y="876138"/>
                </a:lnTo>
                <a:lnTo>
                  <a:pt x="1209807" y="860576"/>
                </a:lnTo>
                <a:lnTo>
                  <a:pt x="1223455" y="844696"/>
                </a:lnTo>
                <a:lnTo>
                  <a:pt x="1236785" y="828817"/>
                </a:lnTo>
                <a:lnTo>
                  <a:pt x="1249797" y="812938"/>
                </a:lnTo>
                <a:lnTo>
                  <a:pt x="1263127" y="796740"/>
                </a:lnTo>
                <a:lnTo>
                  <a:pt x="1275188" y="780543"/>
                </a:lnTo>
                <a:lnTo>
                  <a:pt x="1287566" y="763711"/>
                </a:lnTo>
                <a:lnTo>
                  <a:pt x="1298992" y="747197"/>
                </a:lnTo>
                <a:lnTo>
                  <a:pt x="1310100" y="730364"/>
                </a:lnTo>
                <a:lnTo>
                  <a:pt x="1320891" y="713532"/>
                </a:lnTo>
                <a:lnTo>
                  <a:pt x="1331365" y="696382"/>
                </a:lnTo>
                <a:lnTo>
                  <a:pt x="1341204" y="678915"/>
                </a:lnTo>
                <a:lnTo>
                  <a:pt x="1350408" y="661765"/>
                </a:lnTo>
                <a:lnTo>
                  <a:pt x="1358342" y="645250"/>
                </a:lnTo>
                <a:lnTo>
                  <a:pt x="1366277" y="628418"/>
                </a:lnTo>
                <a:lnTo>
                  <a:pt x="1372942" y="612221"/>
                </a:lnTo>
                <a:lnTo>
                  <a:pt x="1379290" y="596024"/>
                </a:lnTo>
                <a:lnTo>
                  <a:pt x="1385320" y="579509"/>
                </a:lnTo>
                <a:lnTo>
                  <a:pt x="1390398" y="563312"/>
                </a:lnTo>
                <a:lnTo>
                  <a:pt x="1395159" y="547433"/>
                </a:lnTo>
                <a:lnTo>
                  <a:pt x="1398967" y="531553"/>
                </a:lnTo>
                <a:lnTo>
                  <a:pt x="1402141" y="515992"/>
                </a:lnTo>
                <a:lnTo>
                  <a:pt x="1404998" y="500747"/>
                </a:lnTo>
                <a:lnTo>
                  <a:pt x="1407537" y="485185"/>
                </a:lnTo>
                <a:lnTo>
                  <a:pt x="1409124" y="469624"/>
                </a:lnTo>
                <a:lnTo>
                  <a:pt x="1409758" y="454697"/>
                </a:lnTo>
                <a:lnTo>
                  <a:pt x="1410076" y="439453"/>
                </a:lnTo>
                <a:lnTo>
                  <a:pt x="1409758" y="424844"/>
                </a:lnTo>
                <a:lnTo>
                  <a:pt x="1409124" y="410234"/>
                </a:lnTo>
                <a:lnTo>
                  <a:pt x="1409124" y="409733"/>
                </a:lnTo>
                <a:lnTo>
                  <a:pt x="1407891" y="398319"/>
                </a:lnTo>
                <a:lnTo>
                  <a:pt x="1406304" y="386884"/>
                </a:lnTo>
                <a:lnTo>
                  <a:pt x="1404718" y="375766"/>
                </a:lnTo>
                <a:lnTo>
                  <a:pt x="1402179" y="364649"/>
                </a:lnTo>
                <a:lnTo>
                  <a:pt x="1399641" y="353849"/>
                </a:lnTo>
                <a:lnTo>
                  <a:pt x="1396785" y="343367"/>
                </a:lnTo>
                <a:lnTo>
                  <a:pt x="1393612" y="333520"/>
                </a:lnTo>
                <a:lnTo>
                  <a:pt x="1390439" y="323674"/>
                </a:lnTo>
                <a:lnTo>
                  <a:pt x="1386949" y="314462"/>
                </a:lnTo>
                <a:lnTo>
                  <a:pt x="1382824" y="305250"/>
                </a:lnTo>
                <a:lnTo>
                  <a:pt x="1379016" y="296674"/>
                </a:lnTo>
                <a:lnTo>
                  <a:pt x="1374891" y="288416"/>
                </a:lnTo>
                <a:lnTo>
                  <a:pt x="1370449" y="280475"/>
                </a:lnTo>
                <a:lnTo>
                  <a:pt x="1366324" y="272534"/>
                </a:lnTo>
                <a:lnTo>
                  <a:pt x="1361564" y="265228"/>
                </a:lnTo>
                <a:lnTo>
                  <a:pt x="1357122" y="258240"/>
                </a:lnTo>
                <a:lnTo>
                  <a:pt x="1347603" y="244899"/>
                </a:lnTo>
                <a:lnTo>
                  <a:pt x="1338401" y="233147"/>
                </a:lnTo>
                <a:lnTo>
                  <a:pt x="1328882" y="222665"/>
                </a:lnTo>
                <a:lnTo>
                  <a:pt x="1320314" y="214088"/>
                </a:lnTo>
                <a:lnTo>
                  <a:pt x="1311747" y="206465"/>
                </a:lnTo>
                <a:lnTo>
                  <a:pt x="1303814" y="200430"/>
                </a:lnTo>
                <a:lnTo>
                  <a:pt x="1297151" y="195665"/>
                </a:lnTo>
                <a:lnTo>
                  <a:pt x="1291757" y="192489"/>
                </a:lnTo>
                <a:lnTo>
                  <a:pt x="1274939" y="185501"/>
                </a:lnTo>
                <a:lnTo>
                  <a:pt x="1259074" y="178830"/>
                </a:lnTo>
                <a:lnTo>
                  <a:pt x="1243209" y="173113"/>
                </a:lnTo>
                <a:lnTo>
                  <a:pt x="1227343" y="168348"/>
                </a:lnTo>
                <a:lnTo>
                  <a:pt x="1211795" y="163901"/>
                </a:lnTo>
                <a:lnTo>
                  <a:pt x="1196565" y="160725"/>
                </a:lnTo>
                <a:lnTo>
                  <a:pt x="1181334" y="158184"/>
                </a:lnTo>
                <a:lnTo>
                  <a:pt x="1166420" y="155960"/>
                </a:lnTo>
                <a:lnTo>
                  <a:pt x="1151190" y="155325"/>
                </a:lnTo>
                <a:lnTo>
                  <a:pt x="1136594" y="155008"/>
                </a:lnTo>
                <a:lnTo>
                  <a:pt x="1122315" y="155643"/>
                </a:lnTo>
                <a:lnTo>
                  <a:pt x="1107719" y="156913"/>
                </a:lnTo>
                <a:lnTo>
                  <a:pt x="1093757" y="158819"/>
                </a:lnTo>
                <a:lnTo>
                  <a:pt x="1079478" y="161996"/>
                </a:lnTo>
                <a:lnTo>
                  <a:pt x="1065517" y="165490"/>
                </a:lnTo>
                <a:lnTo>
                  <a:pt x="1051873" y="170254"/>
                </a:lnTo>
                <a:lnTo>
                  <a:pt x="1038228" y="175654"/>
                </a:lnTo>
                <a:lnTo>
                  <a:pt x="1024902" y="181372"/>
                </a:lnTo>
                <a:lnTo>
                  <a:pt x="1011257" y="188677"/>
                </a:lnTo>
                <a:lnTo>
                  <a:pt x="998248" y="196301"/>
                </a:lnTo>
                <a:lnTo>
                  <a:pt x="985238" y="204877"/>
                </a:lnTo>
                <a:lnTo>
                  <a:pt x="971911" y="214088"/>
                </a:lnTo>
                <a:lnTo>
                  <a:pt x="959219" y="224253"/>
                </a:lnTo>
                <a:lnTo>
                  <a:pt x="946527" y="235370"/>
                </a:lnTo>
                <a:lnTo>
                  <a:pt x="933834" y="247123"/>
                </a:lnTo>
                <a:lnTo>
                  <a:pt x="921777" y="259828"/>
                </a:lnTo>
                <a:lnTo>
                  <a:pt x="909085" y="273169"/>
                </a:lnTo>
                <a:lnTo>
                  <a:pt x="896710" y="287145"/>
                </a:lnTo>
                <a:lnTo>
                  <a:pt x="884335" y="302074"/>
                </a:lnTo>
                <a:lnTo>
                  <a:pt x="872594" y="317956"/>
                </a:lnTo>
                <a:lnTo>
                  <a:pt x="860219" y="334791"/>
                </a:lnTo>
                <a:lnTo>
                  <a:pt x="848162" y="352261"/>
                </a:lnTo>
                <a:lnTo>
                  <a:pt x="845623" y="356073"/>
                </a:lnTo>
                <a:lnTo>
                  <a:pt x="842450" y="359884"/>
                </a:lnTo>
                <a:lnTo>
                  <a:pt x="839277" y="363378"/>
                </a:lnTo>
                <a:lnTo>
                  <a:pt x="836104" y="366872"/>
                </a:lnTo>
                <a:lnTo>
                  <a:pt x="831979" y="370049"/>
                </a:lnTo>
                <a:lnTo>
                  <a:pt x="828489" y="372908"/>
                </a:lnTo>
                <a:lnTo>
                  <a:pt x="824364" y="375131"/>
                </a:lnTo>
                <a:lnTo>
                  <a:pt x="820239" y="377672"/>
                </a:lnTo>
                <a:lnTo>
                  <a:pt x="816114" y="379896"/>
                </a:lnTo>
                <a:lnTo>
                  <a:pt x="811354" y="381484"/>
                </a:lnTo>
                <a:lnTo>
                  <a:pt x="806912" y="383072"/>
                </a:lnTo>
                <a:lnTo>
                  <a:pt x="802787" y="384660"/>
                </a:lnTo>
                <a:lnTo>
                  <a:pt x="798027" y="385613"/>
                </a:lnTo>
                <a:lnTo>
                  <a:pt x="793268" y="386248"/>
                </a:lnTo>
                <a:lnTo>
                  <a:pt x="788508" y="386884"/>
                </a:lnTo>
                <a:lnTo>
                  <a:pt x="783114" y="387201"/>
                </a:lnTo>
                <a:lnTo>
                  <a:pt x="778354" y="386884"/>
                </a:lnTo>
                <a:lnTo>
                  <a:pt x="773594" y="386248"/>
                </a:lnTo>
                <a:lnTo>
                  <a:pt x="768835" y="385613"/>
                </a:lnTo>
                <a:lnTo>
                  <a:pt x="764075" y="384660"/>
                </a:lnTo>
                <a:lnTo>
                  <a:pt x="759316" y="383072"/>
                </a:lnTo>
                <a:lnTo>
                  <a:pt x="755191" y="381484"/>
                </a:lnTo>
                <a:lnTo>
                  <a:pt x="750748" y="379896"/>
                </a:lnTo>
                <a:lnTo>
                  <a:pt x="746306" y="377672"/>
                </a:lnTo>
                <a:lnTo>
                  <a:pt x="742498" y="375131"/>
                </a:lnTo>
                <a:lnTo>
                  <a:pt x="738373" y="372908"/>
                </a:lnTo>
                <a:lnTo>
                  <a:pt x="734566" y="370049"/>
                </a:lnTo>
                <a:lnTo>
                  <a:pt x="730758" y="366872"/>
                </a:lnTo>
                <a:lnTo>
                  <a:pt x="727268" y="363378"/>
                </a:lnTo>
                <a:lnTo>
                  <a:pt x="724095" y="360202"/>
                </a:lnTo>
                <a:lnTo>
                  <a:pt x="720922" y="356073"/>
                </a:lnTo>
                <a:lnTo>
                  <a:pt x="718066" y="352261"/>
                </a:lnTo>
                <a:lnTo>
                  <a:pt x="706325" y="334791"/>
                </a:lnTo>
                <a:lnTo>
                  <a:pt x="694267" y="317956"/>
                </a:lnTo>
                <a:lnTo>
                  <a:pt x="682210" y="302074"/>
                </a:lnTo>
                <a:lnTo>
                  <a:pt x="669835" y="287145"/>
                </a:lnTo>
                <a:lnTo>
                  <a:pt x="657460" y="273169"/>
                </a:lnTo>
                <a:lnTo>
                  <a:pt x="645085" y="259828"/>
                </a:lnTo>
                <a:lnTo>
                  <a:pt x="632392" y="247123"/>
                </a:lnTo>
                <a:lnTo>
                  <a:pt x="619700" y="235370"/>
                </a:lnTo>
                <a:lnTo>
                  <a:pt x="607008" y="224253"/>
                </a:lnTo>
                <a:lnTo>
                  <a:pt x="594316" y="214088"/>
                </a:lnTo>
                <a:lnTo>
                  <a:pt x="581306" y="204877"/>
                </a:lnTo>
                <a:lnTo>
                  <a:pt x="568296" y="196301"/>
                </a:lnTo>
                <a:lnTo>
                  <a:pt x="555287" y="188677"/>
                </a:lnTo>
                <a:lnTo>
                  <a:pt x="541643" y="182007"/>
                </a:lnTo>
                <a:lnTo>
                  <a:pt x="528316" y="175654"/>
                </a:lnTo>
                <a:lnTo>
                  <a:pt x="514672" y="170254"/>
                </a:lnTo>
                <a:lnTo>
                  <a:pt x="501027" y="165490"/>
                </a:lnTo>
                <a:lnTo>
                  <a:pt x="487066" y="161996"/>
                </a:lnTo>
                <a:lnTo>
                  <a:pt x="473104" y="159137"/>
                </a:lnTo>
                <a:lnTo>
                  <a:pt x="458826" y="156913"/>
                </a:lnTo>
                <a:lnTo>
                  <a:pt x="444229" y="155643"/>
                </a:lnTo>
                <a:lnTo>
                  <a:pt x="429951" y="155008"/>
                </a:lnTo>
                <a:close/>
                <a:moveTo>
                  <a:pt x="406470" y="0"/>
                </a:moveTo>
                <a:lnTo>
                  <a:pt x="424239" y="0"/>
                </a:lnTo>
                <a:lnTo>
                  <a:pt x="442643" y="318"/>
                </a:lnTo>
                <a:lnTo>
                  <a:pt x="460729" y="1588"/>
                </a:lnTo>
                <a:lnTo>
                  <a:pt x="479451" y="3494"/>
                </a:lnTo>
                <a:lnTo>
                  <a:pt x="498172" y="6670"/>
                </a:lnTo>
                <a:lnTo>
                  <a:pt x="516575" y="10800"/>
                </a:lnTo>
                <a:lnTo>
                  <a:pt x="535614" y="15564"/>
                </a:lnTo>
                <a:lnTo>
                  <a:pt x="545133" y="18741"/>
                </a:lnTo>
                <a:lnTo>
                  <a:pt x="554652" y="21599"/>
                </a:lnTo>
                <a:lnTo>
                  <a:pt x="564171" y="25093"/>
                </a:lnTo>
                <a:lnTo>
                  <a:pt x="573691" y="28587"/>
                </a:lnTo>
                <a:lnTo>
                  <a:pt x="583210" y="32717"/>
                </a:lnTo>
                <a:lnTo>
                  <a:pt x="592729" y="36528"/>
                </a:lnTo>
                <a:lnTo>
                  <a:pt x="602248" y="41293"/>
                </a:lnTo>
                <a:lnTo>
                  <a:pt x="611768" y="45740"/>
                </a:lnTo>
                <a:lnTo>
                  <a:pt x="621287" y="50822"/>
                </a:lnTo>
                <a:lnTo>
                  <a:pt x="630806" y="55904"/>
                </a:lnTo>
                <a:lnTo>
                  <a:pt x="640960" y="61940"/>
                </a:lnTo>
                <a:lnTo>
                  <a:pt x="650479" y="67975"/>
                </a:lnTo>
                <a:lnTo>
                  <a:pt x="659998" y="74010"/>
                </a:lnTo>
                <a:lnTo>
                  <a:pt x="669517" y="80680"/>
                </a:lnTo>
                <a:lnTo>
                  <a:pt x="679037" y="87351"/>
                </a:lnTo>
                <a:lnTo>
                  <a:pt x="688556" y="94656"/>
                </a:lnTo>
                <a:lnTo>
                  <a:pt x="698075" y="101962"/>
                </a:lnTo>
                <a:lnTo>
                  <a:pt x="707595" y="109903"/>
                </a:lnTo>
                <a:lnTo>
                  <a:pt x="717114" y="117844"/>
                </a:lnTo>
                <a:lnTo>
                  <a:pt x="726633" y="126738"/>
                </a:lnTo>
                <a:lnTo>
                  <a:pt x="736152" y="135314"/>
                </a:lnTo>
                <a:lnTo>
                  <a:pt x="745671" y="144526"/>
                </a:lnTo>
                <a:lnTo>
                  <a:pt x="755191" y="154372"/>
                </a:lnTo>
                <a:lnTo>
                  <a:pt x="764710" y="164537"/>
                </a:lnTo>
                <a:lnTo>
                  <a:pt x="773594" y="174701"/>
                </a:lnTo>
                <a:lnTo>
                  <a:pt x="783114" y="185183"/>
                </a:lnTo>
                <a:lnTo>
                  <a:pt x="792633" y="174701"/>
                </a:lnTo>
                <a:lnTo>
                  <a:pt x="801835" y="164537"/>
                </a:lnTo>
                <a:lnTo>
                  <a:pt x="811354" y="154372"/>
                </a:lnTo>
                <a:lnTo>
                  <a:pt x="820873" y="144526"/>
                </a:lnTo>
                <a:lnTo>
                  <a:pt x="830392" y="135314"/>
                </a:lnTo>
                <a:lnTo>
                  <a:pt x="839912" y="126738"/>
                </a:lnTo>
                <a:lnTo>
                  <a:pt x="849431" y="117844"/>
                </a:lnTo>
                <a:lnTo>
                  <a:pt x="858950" y="109903"/>
                </a:lnTo>
                <a:lnTo>
                  <a:pt x="868469" y="101962"/>
                </a:lnTo>
                <a:lnTo>
                  <a:pt x="877988" y="94656"/>
                </a:lnTo>
                <a:lnTo>
                  <a:pt x="887508" y="87351"/>
                </a:lnTo>
                <a:lnTo>
                  <a:pt x="897027" y="80680"/>
                </a:lnTo>
                <a:lnTo>
                  <a:pt x="906546" y="74010"/>
                </a:lnTo>
                <a:lnTo>
                  <a:pt x="916065" y="67657"/>
                </a:lnTo>
                <a:lnTo>
                  <a:pt x="925584" y="61940"/>
                </a:lnTo>
                <a:lnTo>
                  <a:pt x="935421" y="55904"/>
                </a:lnTo>
                <a:lnTo>
                  <a:pt x="944940" y="50822"/>
                </a:lnTo>
                <a:lnTo>
                  <a:pt x="954459" y="45740"/>
                </a:lnTo>
                <a:lnTo>
                  <a:pt x="963979" y="40975"/>
                </a:lnTo>
                <a:lnTo>
                  <a:pt x="973498" y="36528"/>
                </a:lnTo>
                <a:lnTo>
                  <a:pt x="983017" y="32717"/>
                </a:lnTo>
                <a:lnTo>
                  <a:pt x="992536" y="28587"/>
                </a:lnTo>
                <a:lnTo>
                  <a:pt x="1002055" y="25093"/>
                </a:lnTo>
                <a:lnTo>
                  <a:pt x="1011575" y="21599"/>
                </a:lnTo>
                <a:lnTo>
                  <a:pt x="1021094" y="18741"/>
                </a:lnTo>
                <a:lnTo>
                  <a:pt x="1030613" y="15564"/>
                </a:lnTo>
                <a:lnTo>
                  <a:pt x="1049334" y="10800"/>
                </a:lnTo>
                <a:lnTo>
                  <a:pt x="1068373" y="6670"/>
                </a:lnTo>
                <a:lnTo>
                  <a:pt x="1087094" y="3494"/>
                </a:lnTo>
                <a:lnTo>
                  <a:pt x="1105815" y="1588"/>
                </a:lnTo>
                <a:lnTo>
                  <a:pt x="1123901" y="318"/>
                </a:lnTo>
                <a:lnTo>
                  <a:pt x="1142305" y="0"/>
                </a:lnTo>
                <a:lnTo>
                  <a:pt x="1160074" y="0"/>
                </a:lnTo>
                <a:lnTo>
                  <a:pt x="1177843" y="1271"/>
                </a:lnTo>
                <a:lnTo>
                  <a:pt x="1195613" y="2859"/>
                </a:lnTo>
                <a:lnTo>
                  <a:pt x="1213065" y="5082"/>
                </a:lnTo>
                <a:lnTo>
                  <a:pt x="1230199" y="8259"/>
                </a:lnTo>
                <a:lnTo>
                  <a:pt x="1247334" y="12070"/>
                </a:lnTo>
                <a:lnTo>
                  <a:pt x="1263834" y="16200"/>
                </a:lnTo>
                <a:lnTo>
                  <a:pt x="1280016" y="20964"/>
                </a:lnTo>
                <a:lnTo>
                  <a:pt x="1296516" y="26364"/>
                </a:lnTo>
                <a:lnTo>
                  <a:pt x="1312382" y="31764"/>
                </a:lnTo>
                <a:lnTo>
                  <a:pt x="1327612" y="37799"/>
                </a:lnTo>
                <a:lnTo>
                  <a:pt x="1342843" y="44152"/>
                </a:lnTo>
                <a:lnTo>
                  <a:pt x="1357439" y="50822"/>
                </a:lnTo>
                <a:lnTo>
                  <a:pt x="1364737" y="53999"/>
                </a:lnTo>
                <a:lnTo>
                  <a:pt x="1372035" y="58446"/>
                </a:lnTo>
                <a:lnTo>
                  <a:pt x="1379651" y="62892"/>
                </a:lnTo>
                <a:lnTo>
                  <a:pt x="1387583" y="67975"/>
                </a:lnTo>
                <a:lnTo>
                  <a:pt x="1395516" y="73375"/>
                </a:lnTo>
                <a:lnTo>
                  <a:pt x="1403449" y="79410"/>
                </a:lnTo>
                <a:lnTo>
                  <a:pt x="1411381" y="85762"/>
                </a:lnTo>
                <a:lnTo>
                  <a:pt x="1419631" y="93068"/>
                </a:lnTo>
                <a:lnTo>
                  <a:pt x="1427564" y="100374"/>
                </a:lnTo>
                <a:lnTo>
                  <a:pt x="1436131" y="108315"/>
                </a:lnTo>
                <a:lnTo>
                  <a:pt x="1444381" y="116891"/>
                </a:lnTo>
                <a:lnTo>
                  <a:pt x="1452314" y="125467"/>
                </a:lnTo>
                <a:lnTo>
                  <a:pt x="1460564" y="134996"/>
                </a:lnTo>
                <a:lnTo>
                  <a:pt x="1468497" y="144843"/>
                </a:lnTo>
                <a:lnTo>
                  <a:pt x="1476112" y="155325"/>
                </a:lnTo>
                <a:lnTo>
                  <a:pt x="1484045" y="166125"/>
                </a:lnTo>
                <a:lnTo>
                  <a:pt x="1491660" y="177242"/>
                </a:lnTo>
                <a:lnTo>
                  <a:pt x="1498641" y="188995"/>
                </a:lnTo>
                <a:lnTo>
                  <a:pt x="1505939" y="201065"/>
                </a:lnTo>
                <a:lnTo>
                  <a:pt x="1512602" y="213771"/>
                </a:lnTo>
                <a:lnTo>
                  <a:pt x="1519266" y="226476"/>
                </a:lnTo>
                <a:lnTo>
                  <a:pt x="1525612" y="239817"/>
                </a:lnTo>
                <a:lnTo>
                  <a:pt x="1531323" y="253793"/>
                </a:lnTo>
                <a:lnTo>
                  <a:pt x="1536718" y="268087"/>
                </a:lnTo>
                <a:lnTo>
                  <a:pt x="1541794" y="283016"/>
                </a:lnTo>
                <a:lnTo>
                  <a:pt x="1546554" y="298262"/>
                </a:lnTo>
                <a:lnTo>
                  <a:pt x="1550996" y="313827"/>
                </a:lnTo>
                <a:lnTo>
                  <a:pt x="1555121" y="329709"/>
                </a:lnTo>
                <a:lnTo>
                  <a:pt x="1558294" y="346226"/>
                </a:lnTo>
                <a:lnTo>
                  <a:pt x="1560833" y="363061"/>
                </a:lnTo>
                <a:lnTo>
                  <a:pt x="1563371" y="380531"/>
                </a:lnTo>
                <a:lnTo>
                  <a:pt x="1565112" y="396505"/>
                </a:lnTo>
                <a:lnTo>
                  <a:pt x="1565276" y="397531"/>
                </a:lnTo>
                <a:lnTo>
                  <a:pt x="1566546" y="417539"/>
                </a:lnTo>
                <a:lnTo>
                  <a:pt x="1566863" y="437865"/>
                </a:lnTo>
                <a:lnTo>
                  <a:pt x="1566546" y="458508"/>
                </a:lnTo>
                <a:lnTo>
                  <a:pt x="1565276" y="479151"/>
                </a:lnTo>
                <a:lnTo>
                  <a:pt x="1563372" y="499795"/>
                </a:lnTo>
                <a:lnTo>
                  <a:pt x="1560516" y="520438"/>
                </a:lnTo>
                <a:lnTo>
                  <a:pt x="1557024" y="541399"/>
                </a:lnTo>
                <a:lnTo>
                  <a:pt x="1552581" y="562042"/>
                </a:lnTo>
                <a:lnTo>
                  <a:pt x="1547503" y="583321"/>
                </a:lnTo>
                <a:lnTo>
                  <a:pt x="1541473" y="604599"/>
                </a:lnTo>
                <a:lnTo>
                  <a:pt x="1534808" y="625560"/>
                </a:lnTo>
                <a:lnTo>
                  <a:pt x="1527190" y="647156"/>
                </a:lnTo>
                <a:lnTo>
                  <a:pt x="1519256" y="668117"/>
                </a:lnTo>
                <a:lnTo>
                  <a:pt x="1510052" y="689713"/>
                </a:lnTo>
                <a:lnTo>
                  <a:pt x="1500213" y="711309"/>
                </a:lnTo>
                <a:lnTo>
                  <a:pt x="1489422" y="732905"/>
                </a:lnTo>
                <a:lnTo>
                  <a:pt x="1479265" y="752596"/>
                </a:lnTo>
                <a:lnTo>
                  <a:pt x="1468157" y="772604"/>
                </a:lnTo>
                <a:lnTo>
                  <a:pt x="1456731" y="791977"/>
                </a:lnTo>
                <a:lnTo>
                  <a:pt x="1444353" y="811032"/>
                </a:lnTo>
                <a:lnTo>
                  <a:pt x="1431975" y="830087"/>
                </a:lnTo>
                <a:lnTo>
                  <a:pt x="1418963" y="849143"/>
                </a:lnTo>
                <a:lnTo>
                  <a:pt x="1405315" y="867880"/>
                </a:lnTo>
                <a:lnTo>
                  <a:pt x="1391668" y="885983"/>
                </a:lnTo>
                <a:lnTo>
                  <a:pt x="1377703" y="904403"/>
                </a:lnTo>
                <a:lnTo>
                  <a:pt x="1363103" y="922188"/>
                </a:lnTo>
                <a:lnTo>
                  <a:pt x="1348186" y="939656"/>
                </a:lnTo>
                <a:lnTo>
                  <a:pt x="1333587" y="957123"/>
                </a:lnTo>
                <a:lnTo>
                  <a:pt x="1318035" y="974273"/>
                </a:lnTo>
                <a:lnTo>
                  <a:pt x="1302800" y="991423"/>
                </a:lnTo>
                <a:lnTo>
                  <a:pt x="1287249" y="1007937"/>
                </a:lnTo>
                <a:lnTo>
                  <a:pt x="1271379" y="1024134"/>
                </a:lnTo>
                <a:lnTo>
                  <a:pt x="1255510" y="1040649"/>
                </a:lnTo>
                <a:lnTo>
                  <a:pt x="1239324" y="1056528"/>
                </a:lnTo>
                <a:lnTo>
                  <a:pt x="1207268" y="1087335"/>
                </a:lnTo>
                <a:lnTo>
                  <a:pt x="1174895" y="1117506"/>
                </a:lnTo>
                <a:lnTo>
                  <a:pt x="1142839" y="1146406"/>
                </a:lnTo>
                <a:lnTo>
                  <a:pt x="1111101" y="1174672"/>
                </a:lnTo>
                <a:lnTo>
                  <a:pt x="1080315" y="1201349"/>
                </a:lnTo>
                <a:lnTo>
                  <a:pt x="1020964" y="1252163"/>
                </a:lnTo>
                <a:lnTo>
                  <a:pt x="968278" y="1296944"/>
                </a:lnTo>
                <a:lnTo>
                  <a:pt x="942253" y="1319492"/>
                </a:lnTo>
                <a:lnTo>
                  <a:pt x="917497" y="1341724"/>
                </a:lnTo>
                <a:lnTo>
                  <a:pt x="895598" y="1362367"/>
                </a:lnTo>
                <a:lnTo>
                  <a:pt x="886076" y="1371895"/>
                </a:lnTo>
                <a:lnTo>
                  <a:pt x="877824" y="1380787"/>
                </a:lnTo>
                <a:lnTo>
                  <a:pt x="870207" y="1388727"/>
                </a:lnTo>
                <a:lnTo>
                  <a:pt x="864494" y="1396349"/>
                </a:lnTo>
                <a:lnTo>
                  <a:pt x="859733" y="1402701"/>
                </a:lnTo>
                <a:lnTo>
                  <a:pt x="858146" y="1405877"/>
                </a:lnTo>
                <a:lnTo>
                  <a:pt x="856877" y="1408100"/>
                </a:lnTo>
                <a:lnTo>
                  <a:pt x="853386" y="1415404"/>
                </a:lnTo>
                <a:lnTo>
                  <a:pt x="852602" y="1416672"/>
                </a:lnTo>
                <a:lnTo>
                  <a:pt x="851335" y="1419208"/>
                </a:lnTo>
                <a:lnTo>
                  <a:pt x="847527" y="1425561"/>
                </a:lnTo>
                <a:lnTo>
                  <a:pt x="843085" y="1430961"/>
                </a:lnTo>
                <a:lnTo>
                  <a:pt x="838008" y="1436678"/>
                </a:lnTo>
                <a:lnTo>
                  <a:pt x="832296" y="1441443"/>
                </a:lnTo>
                <a:lnTo>
                  <a:pt x="825950" y="1445572"/>
                </a:lnTo>
                <a:lnTo>
                  <a:pt x="819287" y="1449702"/>
                </a:lnTo>
                <a:lnTo>
                  <a:pt x="812306" y="1452878"/>
                </a:lnTo>
                <a:lnTo>
                  <a:pt x="804691" y="1455737"/>
                </a:lnTo>
                <a:lnTo>
                  <a:pt x="797392" y="1457643"/>
                </a:lnTo>
                <a:lnTo>
                  <a:pt x="789460" y="1458278"/>
                </a:lnTo>
                <a:lnTo>
                  <a:pt x="782162" y="1458913"/>
                </a:lnTo>
                <a:lnTo>
                  <a:pt x="774546" y="1457960"/>
                </a:lnTo>
                <a:lnTo>
                  <a:pt x="767248" y="1456690"/>
                </a:lnTo>
                <a:lnTo>
                  <a:pt x="759950" y="1454784"/>
                </a:lnTo>
                <a:lnTo>
                  <a:pt x="752970" y="1452560"/>
                </a:lnTo>
                <a:lnTo>
                  <a:pt x="746306" y="1449384"/>
                </a:lnTo>
                <a:lnTo>
                  <a:pt x="739643" y="1445255"/>
                </a:lnTo>
                <a:lnTo>
                  <a:pt x="733614" y="1440808"/>
                </a:lnTo>
                <a:lnTo>
                  <a:pt x="727585" y="1435725"/>
                </a:lnTo>
                <a:lnTo>
                  <a:pt x="722508" y="1430326"/>
                </a:lnTo>
                <a:lnTo>
                  <a:pt x="717748" y="1423973"/>
                </a:lnTo>
                <a:lnTo>
                  <a:pt x="713941" y="1417620"/>
                </a:lnTo>
                <a:lnTo>
                  <a:pt x="710133" y="1410314"/>
                </a:lnTo>
                <a:lnTo>
                  <a:pt x="706960" y="1404915"/>
                </a:lnTo>
                <a:lnTo>
                  <a:pt x="702835" y="1398562"/>
                </a:lnTo>
                <a:lnTo>
                  <a:pt x="696806" y="1391256"/>
                </a:lnTo>
                <a:lnTo>
                  <a:pt x="689508" y="1383315"/>
                </a:lnTo>
                <a:lnTo>
                  <a:pt x="680940" y="1374739"/>
                </a:lnTo>
                <a:lnTo>
                  <a:pt x="671421" y="1365210"/>
                </a:lnTo>
                <a:lnTo>
                  <a:pt x="649844" y="1344881"/>
                </a:lnTo>
                <a:lnTo>
                  <a:pt x="625729" y="1322964"/>
                </a:lnTo>
                <a:lnTo>
                  <a:pt x="600027" y="1300412"/>
                </a:lnTo>
                <a:lnTo>
                  <a:pt x="547672" y="1255942"/>
                </a:lnTo>
                <a:lnTo>
                  <a:pt x="488335" y="1205120"/>
                </a:lnTo>
                <a:lnTo>
                  <a:pt x="457239" y="1178121"/>
                </a:lnTo>
                <a:lnTo>
                  <a:pt x="425508" y="1149851"/>
                </a:lnTo>
                <a:lnTo>
                  <a:pt x="393143" y="1120628"/>
                </a:lnTo>
                <a:lnTo>
                  <a:pt x="360778" y="1090453"/>
                </a:lnTo>
                <a:lnTo>
                  <a:pt x="328412" y="1059006"/>
                </a:lnTo>
                <a:lnTo>
                  <a:pt x="312547" y="1043124"/>
                </a:lnTo>
                <a:lnTo>
                  <a:pt x="296364" y="1026925"/>
                </a:lnTo>
                <a:lnTo>
                  <a:pt x="280499" y="1010090"/>
                </a:lnTo>
                <a:lnTo>
                  <a:pt x="264951" y="993573"/>
                </a:lnTo>
                <a:lnTo>
                  <a:pt x="249403" y="976420"/>
                </a:lnTo>
                <a:lnTo>
                  <a:pt x="233855" y="959268"/>
                </a:lnTo>
                <a:lnTo>
                  <a:pt x="218942" y="941798"/>
                </a:lnTo>
                <a:lnTo>
                  <a:pt x="204345" y="924010"/>
                </a:lnTo>
                <a:lnTo>
                  <a:pt x="189432" y="906222"/>
                </a:lnTo>
                <a:lnTo>
                  <a:pt x="175153" y="887799"/>
                </a:lnTo>
                <a:lnTo>
                  <a:pt x="161509" y="869059"/>
                </a:lnTo>
                <a:lnTo>
                  <a:pt x="147865" y="850636"/>
                </a:lnTo>
                <a:lnTo>
                  <a:pt x="135173" y="831577"/>
                </a:lnTo>
                <a:lnTo>
                  <a:pt x="122480" y="812519"/>
                </a:lnTo>
                <a:lnTo>
                  <a:pt x="110105" y="792825"/>
                </a:lnTo>
                <a:lnTo>
                  <a:pt x="98682" y="773450"/>
                </a:lnTo>
                <a:lnTo>
                  <a:pt x="87576" y="753756"/>
                </a:lnTo>
                <a:lnTo>
                  <a:pt x="76788" y="733427"/>
                </a:lnTo>
                <a:lnTo>
                  <a:pt x="67903" y="714686"/>
                </a:lnTo>
                <a:lnTo>
                  <a:pt x="59019" y="695946"/>
                </a:lnTo>
                <a:lnTo>
                  <a:pt x="51086" y="678158"/>
                </a:lnTo>
                <a:lnTo>
                  <a:pt x="44105" y="660370"/>
                </a:lnTo>
                <a:lnTo>
                  <a:pt x="37125" y="642583"/>
                </a:lnTo>
                <a:lnTo>
                  <a:pt x="31413" y="625112"/>
                </a:lnTo>
                <a:lnTo>
                  <a:pt x="26019" y="607960"/>
                </a:lnTo>
                <a:lnTo>
                  <a:pt x="20942" y="591125"/>
                </a:lnTo>
                <a:lnTo>
                  <a:pt x="17134" y="574608"/>
                </a:lnTo>
                <a:lnTo>
                  <a:pt x="13009" y="558408"/>
                </a:lnTo>
                <a:lnTo>
                  <a:pt x="9836" y="542526"/>
                </a:lnTo>
                <a:lnTo>
                  <a:pt x="6981" y="526962"/>
                </a:lnTo>
                <a:lnTo>
                  <a:pt x="4759" y="511398"/>
                </a:lnTo>
                <a:lnTo>
                  <a:pt x="3173" y="496469"/>
                </a:lnTo>
                <a:lnTo>
                  <a:pt x="1586" y="481222"/>
                </a:lnTo>
                <a:lnTo>
                  <a:pt x="634" y="466929"/>
                </a:lnTo>
                <a:lnTo>
                  <a:pt x="0" y="452635"/>
                </a:lnTo>
                <a:lnTo>
                  <a:pt x="0" y="438659"/>
                </a:lnTo>
                <a:lnTo>
                  <a:pt x="0" y="425318"/>
                </a:lnTo>
                <a:lnTo>
                  <a:pt x="317" y="412295"/>
                </a:lnTo>
                <a:lnTo>
                  <a:pt x="1586" y="398954"/>
                </a:lnTo>
                <a:lnTo>
                  <a:pt x="2221" y="386248"/>
                </a:lnTo>
                <a:lnTo>
                  <a:pt x="3807" y="374178"/>
                </a:lnTo>
                <a:lnTo>
                  <a:pt x="5394" y="362108"/>
                </a:lnTo>
                <a:lnTo>
                  <a:pt x="7615" y="350673"/>
                </a:lnTo>
                <a:lnTo>
                  <a:pt x="9519" y="339238"/>
                </a:lnTo>
                <a:lnTo>
                  <a:pt x="11740" y="328121"/>
                </a:lnTo>
                <a:lnTo>
                  <a:pt x="14596" y="317638"/>
                </a:lnTo>
                <a:lnTo>
                  <a:pt x="17134" y="307474"/>
                </a:lnTo>
                <a:lnTo>
                  <a:pt x="20307" y="297310"/>
                </a:lnTo>
                <a:lnTo>
                  <a:pt x="26019" y="278251"/>
                </a:lnTo>
                <a:lnTo>
                  <a:pt x="30144" y="267769"/>
                </a:lnTo>
                <a:lnTo>
                  <a:pt x="33952" y="256969"/>
                </a:lnTo>
                <a:lnTo>
                  <a:pt x="38394" y="246487"/>
                </a:lnTo>
                <a:lnTo>
                  <a:pt x="42836" y="236323"/>
                </a:lnTo>
                <a:lnTo>
                  <a:pt x="47596" y="226476"/>
                </a:lnTo>
                <a:lnTo>
                  <a:pt x="52673" y="216312"/>
                </a:lnTo>
                <a:lnTo>
                  <a:pt x="57432" y="206783"/>
                </a:lnTo>
                <a:lnTo>
                  <a:pt x="63144" y="197253"/>
                </a:lnTo>
                <a:lnTo>
                  <a:pt x="68221" y="188360"/>
                </a:lnTo>
                <a:lnTo>
                  <a:pt x="73615" y="179466"/>
                </a:lnTo>
                <a:lnTo>
                  <a:pt x="85355" y="162313"/>
                </a:lnTo>
                <a:lnTo>
                  <a:pt x="97096" y="146431"/>
                </a:lnTo>
                <a:lnTo>
                  <a:pt x="109471" y="131502"/>
                </a:lnTo>
                <a:lnTo>
                  <a:pt x="121846" y="117526"/>
                </a:lnTo>
                <a:lnTo>
                  <a:pt x="134538" y="104503"/>
                </a:lnTo>
                <a:lnTo>
                  <a:pt x="147230" y="93068"/>
                </a:lnTo>
                <a:lnTo>
                  <a:pt x="159922" y="82268"/>
                </a:lnTo>
                <a:lnTo>
                  <a:pt x="172615" y="72422"/>
                </a:lnTo>
                <a:lnTo>
                  <a:pt x="184672" y="63845"/>
                </a:lnTo>
                <a:lnTo>
                  <a:pt x="197047" y="56857"/>
                </a:lnTo>
                <a:lnTo>
                  <a:pt x="209105" y="50822"/>
                </a:lnTo>
                <a:lnTo>
                  <a:pt x="223701" y="44152"/>
                </a:lnTo>
                <a:lnTo>
                  <a:pt x="238615" y="37799"/>
                </a:lnTo>
                <a:lnTo>
                  <a:pt x="254163" y="31764"/>
                </a:lnTo>
                <a:lnTo>
                  <a:pt x="270028" y="26364"/>
                </a:lnTo>
                <a:lnTo>
                  <a:pt x="285893" y="20964"/>
                </a:lnTo>
                <a:lnTo>
                  <a:pt x="302711" y="16200"/>
                </a:lnTo>
                <a:lnTo>
                  <a:pt x="319211" y="12070"/>
                </a:lnTo>
                <a:lnTo>
                  <a:pt x="336345" y="8259"/>
                </a:lnTo>
                <a:lnTo>
                  <a:pt x="353480" y="5718"/>
                </a:lnTo>
                <a:lnTo>
                  <a:pt x="370932" y="2859"/>
                </a:lnTo>
                <a:lnTo>
                  <a:pt x="388701" y="1271"/>
                </a:lnTo>
                <a:lnTo>
                  <a:pt x="40647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0" name="KSO_Shape"/>
          <p:cNvSpPr/>
          <p:nvPr/>
        </p:nvSpPr>
        <p:spPr bwMode="auto">
          <a:xfrm>
            <a:off x="4749800" y="3127375"/>
            <a:ext cx="338138" cy="587375"/>
          </a:xfrm>
          <a:custGeom>
            <a:avLst/>
            <a:gdLst>
              <a:gd name="T0" fmla="*/ 455099 w 1263651"/>
              <a:gd name="T1" fmla="*/ 836613 h 2192338"/>
              <a:gd name="T2" fmla="*/ 664377 w 1263651"/>
              <a:gd name="T3" fmla="*/ 885508 h 2192338"/>
              <a:gd name="T4" fmla="*/ 855899 w 1263651"/>
              <a:gd name="T5" fmla="*/ 864236 h 2192338"/>
              <a:gd name="T6" fmla="*/ 951977 w 1263651"/>
              <a:gd name="T7" fmla="*/ 822008 h 2192338"/>
              <a:gd name="T8" fmla="*/ 1028714 w 1263651"/>
              <a:gd name="T9" fmla="*/ 862331 h 2192338"/>
              <a:gd name="T10" fmla="*/ 1021420 w 1263651"/>
              <a:gd name="T11" fmla="*/ 948056 h 2192338"/>
              <a:gd name="T12" fmla="*/ 904731 w 1263651"/>
              <a:gd name="T13" fmla="*/ 1011556 h 2192338"/>
              <a:gd name="T14" fmla="*/ 632669 w 1263651"/>
              <a:gd name="T15" fmla="*/ 1039814 h 2192338"/>
              <a:gd name="T16" fmla="*/ 417999 w 1263651"/>
              <a:gd name="T17" fmla="*/ 991871 h 2192338"/>
              <a:gd name="T18" fmla="*/ 314945 w 1263651"/>
              <a:gd name="T19" fmla="*/ 924561 h 2192338"/>
              <a:gd name="T20" fmla="*/ 317482 w 1263651"/>
              <a:gd name="T21" fmla="*/ 838201 h 2192338"/>
              <a:gd name="T22" fmla="*/ 242887 w 1263651"/>
              <a:gd name="T23" fmla="*/ 159044 h 2192338"/>
              <a:gd name="T24" fmla="*/ 193357 w 1263651"/>
              <a:gd name="T25" fmla="*/ 190472 h 2192338"/>
              <a:gd name="T26" fmla="*/ 158115 w 1263651"/>
              <a:gd name="T27" fmla="*/ 299994 h 2192338"/>
              <a:gd name="T28" fmla="*/ 180975 w 1263651"/>
              <a:gd name="T29" fmla="*/ 605067 h 2192338"/>
              <a:gd name="T30" fmla="*/ 209232 w 1263651"/>
              <a:gd name="T31" fmla="*/ 1263467 h 2192338"/>
              <a:gd name="T32" fmla="*/ 185102 w 1263651"/>
              <a:gd name="T33" fmla="*/ 1834567 h 2192338"/>
              <a:gd name="T34" fmla="*/ 396240 w 1263651"/>
              <a:gd name="T35" fmla="*/ 1289181 h 2192338"/>
              <a:gd name="T36" fmla="*/ 498157 w 1263651"/>
              <a:gd name="T37" fmla="*/ 1196167 h 2192338"/>
              <a:gd name="T38" fmla="*/ 642620 w 1263651"/>
              <a:gd name="T39" fmla="*/ 1162200 h 2192338"/>
              <a:gd name="T40" fmla="*/ 787717 w 1263651"/>
              <a:gd name="T41" fmla="*/ 1196802 h 2192338"/>
              <a:gd name="T42" fmla="*/ 909637 w 1263651"/>
              <a:gd name="T43" fmla="*/ 1307276 h 2192338"/>
              <a:gd name="T44" fmla="*/ 965517 w 1263651"/>
              <a:gd name="T45" fmla="*/ 1528859 h 2192338"/>
              <a:gd name="T46" fmla="*/ 1019492 w 1263651"/>
              <a:gd name="T47" fmla="*/ 1897741 h 2192338"/>
              <a:gd name="T48" fmla="*/ 1086960 w 1263651"/>
              <a:gd name="T49" fmla="*/ 1772987 h 2192338"/>
              <a:gd name="T50" fmla="*/ 1106593 w 1263651"/>
              <a:gd name="T51" fmla="*/ 1527299 h 2192338"/>
              <a:gd name="T52" fmla="*/ 1097598 w 1263651"/>
              <a:gd name="T53" fmla="*/ 589830 h 2192338"/>
              <a:gd name="T54" fmla="*/ 1099820 w 1263651"/>
              <a:gd name="T55" fmla="*/ 311105 h 2192338"/>
              <a:gd name="T56" fmla="*/ 1054418 w 1263651"/>
              <a:gd name="T57" fmla="*/ 193012 h 2192338"/>
              <a:gd name="T58" fmla="*/ 1000442 w 1263651"/>
              <a:gd name="T59" fmla="*/ 159044 h 2192338"/>
              <a:gd name="T60" fmla="*/ 771842 w 1263651"/>
              <a:gd name="T61" fmla="*/ 189837 h 2192338"/>
              <a:gd name="T62" fmla="*/ 517842 w 1263651"/>
              <a:gd name="T63" fmla="*/ 198726 h 2192338"/>
              <a:gd name="T64" fmla="*/ 262890 w 1263651"/>
              <a:gd name="T65" fmla="*/ 156822 h 2192338"/>
              <a:gd name="T66" fmla="*/ 520065 w 1263651"/>
              <a:gd name="T67" fmla="*/ 39682 h 2192338"/>
              <a:gd name="T68" fmla="*/ 783907 w 1263651"/>
              <a:gd name="T69" fmla="*/ 27301 h 2192338"/>
              <a:gd name="T70" fmla="*/ 1006475 w 1263651"/>
              <a:gd name="T71" fmla="*/ 1905 h 2192338"/>
              <a:gd name="T72" fmla="*/ 1113473 w 1263651"/>
              <a:gd name="T73" fmla="*/ 39047 h 2192338"/>
              <a:gd name="T74" fmla="*/ 1202373 w 1263651"/>
              <a:gd name="T75" fmla="*/ 130156 h 2192338"/>
              <a:gd name="T76" fmla="*/ 1249363 w 1263651"/>
              <a:gd name="T77" fmla="*/ 256503 h 2192338"/>
              <a:gd name="T78" fmla="*/ 1257618 w 1263651"/>
              <a:gd name="T79" fmla="*/ 562846 h 2192338"/>
              <a:gd name="T80" fmla="*/ 1263335 w 1263651"/>
              <a:gd name="T81" fmla="*/ 1545709 h 2192338"/>
              <a:gd name="T82" fmla="*/ 1219953 w 1263651"/>
              <a:gd name="T83" fmla="*/ 1892022 h 2192338"/>
              <a:gd name="T84" fmla="*/ 1160145 w 1263651"/>
              <a:gd name="T85" fmla="*/ 2045992 h 2192338"/>
              <a:gd name="T86" fmla="*/ 1094105 w 1263651"/>
              <a:gd name="T87" fmla="*/ 2120593 h 2192338"/>
              <a:gd name="T88" fmla="*/ 1017587 w 1263651"/>
              <a:gd name="T89" fmla="*/ 2139958 h 2192338"/>
              <a:gd name="T90" fmla="*/ 944562 w 1263651"/>
              <a:gd name="T91" fmla="*/ 2099959 h 2192338"/>
              <a:gd name="T92" fmla="*/ 873442 w 1263651"/>
              <a:gd name="T93" fmla="*/ 1956787 h 2192338"/>
              <a:gd name="T94" fmla="*/ 818832 w 1263651"/>
              <a:gd name="T95" fmla="*/ 1656476 h 2192338"/>
              <a:gd name="T96" fmla="*/ 786765 w 1263651"/>
              <a:gd name="T97" fmla="*/ 1407909 h 2192338"/>
              <a:gd name="T98" fmla="*/ 724217 w 1263651"/>
              <a:gd name="T99" fmla="*/ 1339974 h 2192338"/>
              <a:gd name="T100" fmla="*/ 619442 w 1263651"/>
              <a:gd name="T101" fmla="*/ 1320609 h 2192338"/>
              <a:gd name="T102" fmla="*/ 536257 w 1263651"/>
              <a:gd name="T103" fmla="*/ 1361878 h 2192338"/>
              <a:gd name="T104" fmla="*/ 322262 w 1263651"/>
              <a:gd name="T105" fmla="*/ 2030437 h 2192338"/>
              <a:gd name="T106" fmla="*/ 261302 w 1263651"/>
              <a:gd name="T107" fmla="*/ 2161228 h 2192338"/>
              <a:gd name="T108" fmla="*/ 166687 w 1263651"/>
              <a:gd name="T109" fmla="*/ 2190116 h 2192338"/>
              <a:gd name="T110" fmla="*/ 99695 w 1263651"/>
              <a:gd name="T111" fmla="*/ 2155831 h 2192338"/>
              <a:gd name="T112" fmla="*/ 40957 w 1263651"/>
              <a:gd name="T113" fmla="*/ 2017738 h 2192338"/>
              <a:gd name="T114" fmla="*/ 29527 w 1263651"/>
              <a:gd name="T115" fmla="*/ 1677110 h 2192338"/>
              <a:gd name="T116" fmla="*/ 71120 w 1263651"/>
              <a:gd name="T117" fmla="*/ 1112359 h 2192338"/>
              <a:gd name="T118" fmla="*/ 2222 w 1263651"/>
              <a:gd name="T119" fmla="*/ 413960 h 2192338"/>
              <a:gd name="T120" fmla="*/ 12382 w 1263651"/>
              <a:gd name="T121" fmla="*/ 217773 h 2192338"/>
              <a:gd name="T122" fmla="*/ 68262 w 1263651"/>
              <a:gd name="T123" fmla="*/ 93331 h 2192338"/>
              <a:gd name="T124" fmla="*/ 176212 w 1263651"/>
              <a:gd name="T125" fmla="*/ 15873 h 2192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63651" h="2192338">
                <a:moveTo>
                  <a:pt x="375192" y="804863"/>
                </a:moveTo>
                <a:lnTo>
                  <a:pt x="382802" y="804863"/>
                </a:lnTo>
                <a:lnTo>
                  <a:pt x="390412" y="805181"/>
                </a:lnTo>
                <a:lnTo>
                  <a:pt x="398023" y="806451"/>
                </a:lnTo>
                <a:lnTo>
                  <a:pt x="404999" y="808356"/>
                </a:lnTo>
                <a:lnTo>
                  <a:pt x="412609" y="811213"/>
                </a:lnTo>
                <a:lnTo>
                  <a:pt x="419268" y="814706"/>
                </a:lnTo>
                <a:lnTo>
                  <a:pt x="425926" y="818833"/>
                </a:lnTo>
                <a:lnTo>
                  <a:pt x="433219" y="823596"/>
                </a:lnTo>
                <a:lnTo>
                  <a:pt x="440195" y="827723"/>
                </a:lnTo>
                <a:lnTo>
                  <a:pt x="447488" y="832168"/>
                </a:lnTo>
                <a:lnTo>
                  <a:pt x="455099" y="836613"/>
                </a:lnTo>
                <a:lnTo>
                  <a:pt x="470319" y="844233"/>
                </a:lnTo>
                <a:lnTo>
                  <a:pt x="486173" y="850901"/>
                </a:lnTo>
                <a:lnTo>
                  <a:pt x="502979" y="857251"/>
                </a:lnTo>
                <a:lnTo>
                  <a:pt x="519468" y="862648"/>
                </a:lnTo>
                <a:lnTo>
                  <a:pt x="536908" y="867411"/>
                </a:lnTo>
                <a:lnTo>
                  <a:pt x="554982" y="871856"/>
                </a:lnTo>
                <a:lnTo>
                  <a:pt x="572739" y="875348"/>
                </a:lnTo>
                <a:lnTo>
                  <a:pt x="590813" y="878523"/>
                </a:lnTo>
                <a:lnTo>
                  <a:pt x="609204" y="881063"/>
                </a:lnTo>
                <a:lnTo>
                  <a:pt x="627912" y="882968"/>
                </a:lnTo>
                <a:lnTo>
                  <a:pt x="645986" y="884238"/>
                </a:lnTo>
                <a:lnTo>
                  <a:pt x="664377" y="885508"/>
                </a:lnTo>
                <a:lnTo>
                  <a:pt x="682452" y="885826"/>
                </a:lnTo>
                <a:lnTo>
                  <a:pt x="700843" y="885826"/>
                </a:lnTo>
                <a:lnTo>
                  <a:pt x="718600" y="884873"/>
                </a:lnTo>
                <a:lnTo>
                  <a:pt x="736040" y="884238"/>
                </a:lnTo>
                <a:lnTo>
                  <a:pt x="753162" y="882968"/>
                </a:lnTo>
                <a:lnTo>
                  <a:pt x="769651" y="881063"/>
                </a:lnTo>
                <a:lnTo>
                  <a:pt x="785506" y="879158"/>
                </a:lnTo>
                <a:lnTo>
                  <a:pt x="801043" y="876618"/>
                </a:lnTo>
                <a:lnTo>
                  <a:pt x="815946" y="874396"/>
                </a:lnTo>
                <a:lnTo>
                  <a:pt x="830215" y="871221"/>
                </a:lnTo>
                <a:lnTo>
                  <a:pt x="843216" y="868046"/>
                </a:lnTo>
                <a:lnTo>
                  <a:pt x="855899" y="864236"/>
                </a:lnTo>
                <a:lnTo>
                  <a:pt x="867632" y="860743"/>
                </a:lnTo>
                <a:lnTo>
                  <a:pt x="878096" y="856933"/>
                </a:lnTo>
                <a:lnTo>
                  <a:pt x="887608" y="852806"/>
                </a:lnTo>
                <a:lnTo>
                  <a:pt x="896487" y="848361"/>
                </a:lnTo>
                <a:lnTo>
                  <a:pt x="903463" y="844233"/>
                </a:lnTo>
                <a:lnTo>
                  <a:pt x="909805" y="839471"/>
                </a:lnTo>
                <a:lnTo>
                  <a:pt x="916146" y="834708"/>
                </a:lnTo>
                <a:lnTo>
                  <a:pt x="923122" y="830581"/>
                </a:lnTo>
                <a:lnTo>
                  <a:pt x="929781" y="827406"/>
                </a:lnTo>
                <a:lnTo>
                  <a:pt x="936757" y="824548"/>
                </a:lnTo>
                <a:lnTo>
                  <a:pt x="944367" y="822643"/>
                </a:lnTo>
                <a:lnTo>
                  <a:pt x="951977" y="822008"/>
                </a:lnTo>
                <a:lnTo>
                  <a:pt x="959588" y="821373"/>
                </a:lnTo>
                <a:lnTo>
                  <a:pt x="966881" y="821373"/>
                </a:lnTo>
                <a:lnTo>
                  <a:pt x="974174" y="822643"/>
                </a:lnTo>
                <a:lnTo>
                  <a:pt x="981784" y="824231"/>
                </a:lnTo>
                <a:lnTo>
                  <a:pt x="988760" y="826771"/>
                </a:lnTo>
                <a:lnTo>
                  <a:pt x="995419" y="829946"/>
                </a:lnTo>
                <a:lnTo>
                  <a:pt x="1002395" y="833756"/>
                </a:lnTo>
                <a:lnTo>
                  <a:pt x="1008736" y="838201"/>
                </a:lnTo>
                <a:lnTo>
                  <a:pt x="1014444" y="843281"/>
                </a:lnTo>
                <a:lnTo>
                  <a:pt x="1019835" y="849313"/>
                </a:lnTo>
                <a:lnTo>
                  <a:pt x="1024908" y="855663"/>
                </a:lnTo>
                <a:lnTo>
                  <a:pt x="1028714" y="862331"/>
                </a:lnTo>
                <a:lnTo>
                  <a:pt x="1031884" y="869633"/>
                </a:lnTo>
                <a:lnTo>
                  <a:pt x="1034738" y="876618"/>
                </a:lnTo>
                <a:lnTo>
                  <a:pt x="1036641" y="884238"/>
                </a:lnTo>
                <a:lnTo>
                  <a:pt x="1037592" y="891223"/>
                </a:lnTo>
                <a:lnTo>
                  <a:pt x="1038226" y="898843"/>
                </a:lnTo>
                <a:lnTo>
                  <a:pt x="1037909" y="906463"/>
                </a:lnTo>
                <a:lnTo>
                  <a:pt x="1036641" y="914083"/>
                </a:lnTo>
                <a:lnTo>
                  <a:pt x="1035055" y="921068"/>
                </a:lnTo>
                <a:lnTo>
                  <a:pt x="1032836" y="928371"/>
                </a:lnTo>
                <a:lnTo>
                  <a:pt x="1029665" y="935356"/>
                </a:lnTo>
                <a:lnTo>
                  <a:pt x="1025542" y="942023"/>
                </a:lnTo>
                <a:lnTo>
                  <a:pt x="1021420" y="948056"/>
                </a:lnTo>
                <a:lnTo>
                  <a:pt x="1016030" y="954088"/>
                </a:lnTo>
                <a:lnTo>
                  <a:pt x="1010322" y="959486"/>
                </a:lnTo>
                <a:lnTo>
                  <a:pt x="1004614" y="963931"/>
                </a:lnTo>
                <a:lnTo>
                  <a:pt x="998590" y="968376"/>
                </a:lnTo>
                <a:lnTo>
                  <a:pt x="992882" y="972821"/>
                </a:lnTo>
                <a:lnTo>
                  <a:pt x="985906" y="976631"/>
                </a:lnTo>
                <a:lnTo>
                  <a:pt x="979247" y="980759"/>
                </a:lnTo>
                <a:lnTo>
                  <a:pt x="972271" y="984569"/>
                </a:lnTo>
                <a:lnTo>
                  <a:pt x="957051" y="992189"/>
                </a:lnTo>
                <a:lnTo>
                  <a:pt x="940879" y="998856"/>
                </a:lnTo>
                <a:lnTo>
                  <a:pt x="923439" y="1005524"/>
                </a:lnTo>
                <a:lnTo>
                  <a:pt x="904731" y="1011556"/>
                </a:lnTo>
                <a:lnTo>
                  <a:pt x="885389" y="1017271"/>
                </a:lnTo>
                <a:lnTo>
                  <a:pt x="865095" y="1022351"/>
                </a:lnTo>
                <a:lnTo>
                  <a:pt x="844167" y="1026796"/>
                </a:lnTo>
                <a:lnTo>
                  <a:pt x="822288" y="1030606"/>
                </a:lnTo>
                <a:lnTo>
                  <a:pt x="800092" y="1034099"/>
                </a:lnTo>
                <a:lnTo>
                  <a:pt x="777261" y="1036956"/>
                </a:lnTo>
                <a:lnTo>
                  <a:pt x="753797" y="1038861"/>
                </a:lnTo>
                <a:lnTo>
                  <a:pt x="730015" y="1040449"/>
                </a:lnTo>
                <a:lnTo>
                  <a:pt x="705916" y="1041401"/>
                </a:lnTo>
                <a:lnTo>
                  <a:pt x="681817" y="1041401"/>
                </a:lnTo>
                <a:lnTo>
                  <a:pt x="657084" y="1041084"/>
                </a:lnTo>
                <a:lnTo>
                  <a:pt x="632669" y="1039814"/>
                </a:lnTo>
                <a:lnTo>
                  <a:pt x="607619" y="1037274"/>
                </a:lnTo>
                <a:lnTo>
                  <a:pt x="582886" y="1034734"/>
                </a:lnTo>
                <a:lnTo>
                  <a:pt x="558470" y="1030924"/>
                </a:lnTo>
                <a:lnTo>
                  <a:pt x="534371" y="1026796"/>
                </a:lnTo>
                <a:lnTo>
                  <a:pt x="509955" y="1021399"/>
                </a:lnTo>
                <a:lnTo>
                  <a:pt x="486173" y="1015049"/>
                </a:lnTo>
                <a:lnTo>
                  <a:pt x="474758" y="1011874"/>
                </a:lnTo>
                <a:lnTo>
                  <a:pt x="463026" y="1008381"/>
                </a:lnTo>
                <a:lnTo>
                  <a:pt x="451928" y="1004571"/>
                </a:lnTo>
                <a:lnTo>
                  <a:pt x="440195" y="1000444"/>
                </a:lnTo>
                <a:lnTo>
                  <a:pt x="429097" y="995999"/>
                </a:lnTo>
                <a:lnTo>
                  <a:pt x="417999" y="991871"/>
                </a:lnTo>
                <a:lnTo>
                  <a:pt x="406901" y="987109"/>
                </a:lnTo>
                <a:lnTo>
                  <a:pt x="396437" y="981711"/>
                </a:lnTo>
                <a:lnTo>
                  <a:pt x="385973" y="976631"/>
                </a:lnTo>
                <a:lnTo>
                  <a:pt x="375826" y="971233"/>
                </a:lnTo>
                <a:lnTo>
                  <a:pt x="365362" y="965518"/>
                </a:lnTo>
                <a:lnTo>
                  <a:pt x="355533" y="959486"/>
                </a:lnTo>
                <a:lnTo>
                  <a:pt x="346020" y="953771"/>
                </a:lnTo>
                <a:lnTo>
                  <a:pt x="336507" y="946786"/>
                </a:lnTo>
                <a:lnTo>
                  <a:pt x="330165" y="942023"/>
                </a:lnTo>
                <a:lnTo>
                  <a:pt x="324458" y="936626"/>
                </a:lnTo>
                <a:lnTo>
                  <a:pt x="319384" y="930593"/>
                </a:lnTo>
                <a:lnTo>
                  <a:pt x="314945" y="924561"/>
                </a:lnTo>
                <a:lnTo>
                  <a:pt x="311457" y="917893"/>
                </a:lnTo>
                <a:lnTo>
                  <a:pt x="308286" y="910908"/>
                </a:lnTo>
                <a:lnTo>
                  <a:pt x="306067" y="903606"/>
                </a:lnTo>
                <a:lnTo>
                  <a:pt x="304481" y="896621"/>
                </a:lnTo>
                <a:lnTo>
                  <a:pt x="303213" y="889001"/>
                </a:lnTo>
                <a:lnTo>
                  <a:pt x="303213" y="881381"/>
                </a:lnTo>
                <a:lnTo>
                  <a:pt x="303530" y="873761"/>
                </a:lnTo>
                <a:lnTo>
                  <a:pt x="304798" y="866458"/>
                </a:lnTo>
                <a:lnTo>
                  <a:pt x="306701" y="859156"/>
                </a:lnTo>
                <a:lnTo>
                  <a:pt x="309555" y="851536"/>
                </a:lnTo>
                <a:lnTo>
                  <a:pt x="313043" y="844868"/>
                </a:lnTo>
                <a:lnTo>
                  <a:pt x="317482" y="838201"/>
                </a:lnTo>
                <a:lnTo>
                  <a:pt x="322238" y="831851"/>
                </a:lnTo>
                <a:lnTo>
                  <a:pt x="327629" y="825818"/>
                </a:lnTo>
                <a:lnTo>
                  <a:pt x="333653" y="821056"/>
                </a:lnTo>
                <a:lnTo>
                  <a:pt x="339678" y="816611"/>
                </a:lnTo>
                <a:lnTo>
                  <a:pt x="346337" y="812801"/>
                </a:lnTo>
                <a:lnTo>
                  <a:pt x="352996" y="809943"/>
                </a:lnTo>
                <a:lnTo>
                  <a:pt x="360606" y="807721"/>
                </a:lnTo>
                <a:lnTo>
                  <a:pt x="367899" y="805498"/>
                </a:lnTo>
                <a:lnTo>
                  <a:pt x="375192" y="804863"/>
                </a:lnTo>
                <a:close/>
                <a:moveTo>
                  <a:pt x="262890" y="156822"/>
                </a:moveTo>
                <a:lnTo>
                  <a:pt x="252412" y="157457"/>
                </a:lnTo>
                <a:lnTo>
                  <a:pt x="242887" y="159044"/>
                </a:lnTo>
                <a:lnTo>
                  <a:pt x="238125" y="160314"/>
                </a:lnTo>
                <a:lnTo>
                  <a:pt x="234315" y="161584"/>
                </a:lnTo>
                <a:lnTo>
                  <a:pt x="229870" y="162854"/>
                </a:lnTo>
                <a:lnTo>
                  <a:pt x="226377" y="164759"/>
                </a:lnTo>
                <a:lnTo>
                  <a:pt x="221615" y="166981"/>
                </a:lnTo>
                <a:lnTo>
                  <a:pt x="216852" y="169520"/>
                </a:lnTo>
                <a:lnTo>
                  <a:pt x="212407" y="172695"/>
                </a:lnTo>
                <a:lnTo>
                  <a:pt x="207962" y="175869"/>
                </a:lnTo>
                <a:lnTo>
                  <a:pt x="204152" y="179044"/>
                </a:lnTo>
                <a:lnTo>
                  <a:pt x="200342" y="182536"/>
                </a:lnTo>
                <a:lnTo>
                  <a:pt x="196850" y="186663"/>
                </a:lnTo>
                <a:lnTo>
                  <a:pt x="193357" y="190472"/>
                </a:lnTo>
                <a:lnTo>
                  <a:pt x="190182" y="194917"/>
                </a:lnTo>
                <a:lnTo>
                  <a:pt x="187007" y="199361"/>
                </a:lnTo>
                <a:lnTo>
                  <a:pt x="183832" y="204123"/>
                </a:lnTo>
                <a:lnTo>
                  <a:pt x="180975" y="209202"/>
                </a:lnTo>
                <a:lnTo>
                  <a:pt x="178752" y="214281"/>
                </a:lnTo>
                <a:lnTo>
                  <a:pt x="175895" y="219996"/>
                </a:lnTo>
                <a:lnTo>
                  <a:pt x="171450" y="231106"/>
                </a:lnTo>
                <a:lnTo>
                  <a:pt x="167957" y="243170"/>
                </a:lnTo>
                <a:lnTo>
                  <a:pt x="164465" y="256503"/>
                </a:lnTo>
                <a:lnTo>
                  <a:pt x="161925" y="270153"/>
                </a:lnTo>
                <a:lnTo>
                  <a:pt x="159702" y="284439"/>
                </a:lnTo>
                <a:lnTo>
                  <a:pt x="158115" y="299994"/>
                </a:lnTo>
                <a:lnTo>
                  <a:pt x="156845" y="315867"/>
                </a:lnTo>
                <a:lnTo>
                  <a:pt x="156527" y="332057"/>
                </a:lnTo>
                <a:lnTo>
                  <a:pt x="155892" y="349517"/>
                </a:lnTo>
                <a:lnTo>
                  <a:pt x="156527" y="367929"/>
                </a:lnTo>
                <a:lnTo>
                  <a:pt x="156845" y="386976"/>
                </a:lnTo>
                <a:lnTo>
                  <a:pt x="158115" y="406341"/>
                </a:lnTo>
                <a:lnTo>
                  <a:pt x="159702" y="426658"/>
                </a:lnTo>
                <a:lnTo>
                  <a:pt x="161290" y="447293"/>
                </a:lnTo>
                <a:lnTo>
                  <a:pt x="163195" y="468562"/>
                </a:lnTo>
                <a:lnTo>
                  <a:pt x="168275" y="512371"/>
                </a:lnTo>
                <a:lnTo>
                  <a:pt x="174307" y="558084"/>
                </a:lnTo>
                <a:lnTo>
                  <a:pt x="180975" y="605067"/>
                </a:lnTo>
                <a:lnTo>
                  <a:pt x="195580" y="702844"/>
                </a:lnTo>
                <a:lnTo>
                  <a:pt x="239712" y="1033631"/>
                </a:lnTo>
                <a:lnTo>
                  <a:pt x="240030" y="1038075"/>
                </a:lnTo>
                <a:lnTo>
                  <a:pt x="240665" y="1041567"/>
                </a:lnTo>
                <a:lnTo>
                  <a:pt x="240030" y="1048551"/>
                </a:lnTo>
                <a:lnTo>
                  <a:pt x="239077" y="1055218"/>
                </a:lnTo>
                <a:lnTo>
                  <a:pt x="236537" y="1068233"/>
                </a:lnTo>
                <a:lnTo>
                  <a:pt x="231140" y="1102836"/>
                </a:lnTo>
                <a:lnTo>
                  <a:pt x="223202" y="1155851"/>
                </a:lnTo>
                <a:lnTo>
                  <a:pt x="218757" y="1188548"/>
                </a:lnTo>
                <a:lnTo>
                  <a:pt x="213995" y="1224738"/>
                </a:lnTo>
                <a:lnTo>
                  <a:pt x="209232" y="1263467"/>
                </a:lnTo>
                <a:lnTo>
                  <a:pt x="204787" y="1305054"/>
                </a:lnTo>
                <a:lnTo>
                  <a:pt x="200342" y="1349180"/>
                </a:lnTo>
                <a:lnTo>
                  <a:pt x="196532" y="1395211"/>
                </a:lnTo>
                <a:lnTo>
                  <a:pt x="193357" y="1442512"/>
                </a:lnTo>
                <a:lnTo>
                  <a:pt x="190500" y="1491400"/>
                </a:lnTo>
                <a:lnTo>
                  <a:pt x="188595" y="1540605"/>
                </a:lnTo>
                <a:lnTo>
                  <a:pt x="187642" y="1565049"/>
                </a:lnTo>
                <a:lnTo>
                  <a:pt x="187325" y="1589810"/>
                </a:lnTo>
                <a:lnTo>
                  <a:pt x="186055" y="1679650"/>
                </a:lnTo>
                <a:lnTo>
                  <a:pt x="185102" y="1738061"/>
                </a:lnTo>
                <a:lnTo>
                  <a:pt x="184467" y="1801870"/>
                </a:lnTo>
                <a:lnTo>
                  <a:pt x="185102" y="1834567"/>
                </a:lnTo>
                <a:lnTo>
                  <a:pt x="185420" y="1866630"/>
                </a:lnTo>
                <a:lnTo>
                  <a:pt x="186690" y="1897741"/>
                </a:lnTo>
                <a:lnTo>
                  <a:pt x="188277" y="1927899"/>
                </a:lnTo>
                <a:lnTo>
                  <a:pt x="203517" y="1868535"/>
                </a:lnTo>
                <a:lnTo>
                  <a:pt x="263207" y="1652666"/>
                </a:lnTo>
                <a:lnTo>
                  <a:pt x="317500" y="1498066"/>
                </a:lnTo>
                <a:lnTo>
                  <a:pt x="372427" y="1342196"/>
                </a:lnTo>
                <a:lnTo>
                  <a:pt x="375920" y="1331085"/>
                </a:lnTo>
                <a:lnTo>
                  <a:pt x="380365" y="1320292"/>
                </a:lnTo>
                <a:lnTo>
                  <a:pt x="385127" y="1309498"/>
                </a:lnTo>
                <a:lnTo>
                  <a:pt x="390207" y="1299340"/>
                </a:lnTo>
                <a:lnTo>
                  <a:pt x="396240" y="1289181"/>
                </a:lnTo>
                <a:lnTo>
                  <a:pt x="402590" y="1279658"/>
                </a:lnTo>
                <a:lnTo>
                  <a:pt x="408940" y="1270134"/>
                </a:lnTo>
                <a:lnTo>
                  <a:pt x="415925" y="1261245"/>
                </a:lnTo>
                <a:lnTo>
                  <a:pt x="423862" y="1252357"/>
                </a:lnTo>
                <a:lnTo>
                  <a:pt x="431800" y="1244103"/>
                </a:lnTo>
                <a:lnTo>
                  <a:pt x="440055" y="1236166"/>
                </a:lnTo>
                <a:lnTo>
                  <a:pt x="448945" y="1228548"/>
                </a:lnTo>
                <a:lnTo>
                  <a:pt x="458152" y="1221564"/>
                </a:lnTo>
                <a:lnTo>
                  <a:pt x="467677" y="1214262"/>
                </a:lnTo>
                <a:lnTo>
                  <a:pt x="477520" y="1207913"/>
                </a:lnTo>
                <a:lnTo>
                  <a:pt x="487362" y="1201881"/>
                </a:lnTo>
                <a:lnTo>
                  <a:pt x="498157" y="1196167"/>
                </a:lnTo>
                <a:lnTo>
                  <a:pt x="508952" y="1190771"/>
                </a:lnTo>
                <a:lnTo>
                  <a:pt x="520065" y="1186009"/>
                </a:lnTo>
                <a:lnTo>
                  <a:pt x="531177" y="1181247"/>
                </a:lnTo>
                <a:lnTo>
                  <a:pt x="542607" y="1177437"/>
                </a:lnTo>
                <a:lnTo>
                  <a:pt x="554355" y="1173945"/>
                </a:lnTo>
                <a:lnTo>
                  <a:pt x="566420" y="1170771"/>
                </a:lnTo>
                <a:lnTo>
                  <a:pt x="578802" y="1168231"/>
                </a:lnTo>
                <a:lnTo>
                  <a:pt x="591502" y="1166009"/>
                </a:lnTo>
                <a:lnTo>
                  <a:pt x="603567" y="1164422"/>
                </a:lnTo>
                <a:lnTo>
                  <a:pt x="616902" y="1163152"/>
                </a:lnTo>
                <a:lnTo>
                  <a:pt x="629602" y="1162200"/>
                </a:lnTo>
                <a:lnTo>
                  <a:pt x="642620" y="1162200"/>
                </a:lnTo>
                <a:lnTo>
                  <a:pt x="655637" y="1162835"/>
                </a:lnTo>
                <a:lnTo>
                  <a:pt x="669290" y="1163469"/>
                </a:lnTo>
                <a:lnTo>
                  <a:pt x="682307" y="1164739"/>
                </a:lnTo>
                <a:lnTo>
                  <a:pt x="693737" y="1166327"/>
                </a:lnTo>
                <a:lnTo>
                  <a:pt x="705802" y="1168231"/>
                </a:lnTo>
                <a:lnTo>
                  <a:pt x="717232" y="1171088"/>
                </a:lnTo>
                <a:lnTo>
                  <a:pt x="728980" y="1174263"/>
                </a:lnTo>
                <a:lnTo>
                  <a:pt x="741045" y="1177437"/>
                </a:lnTo>
                <a:lnTo>
                  <a:pt x="752475" y="1181882"/>
                </a:lnTo>
                <a:lnTo>
                  <a:pt x="764540" y="1186009"/>
                </a:lnTo>
                <a:lnTo>
                  <a:pt x="775970" y="1191405"/>
                </a:lnTo>
                <a:lnTo>
                  <a:pt x="787717" y="1196802"/>
                </a:lnTo>
                <a:lnTo>
                  <a:pt x="799147" y="1202834"/>
                </a:lnTo>
                <a:lnTo>
                  <a:pt x="810260" y="1209500"/>
                </a:lnTo>
                <a:lnTo>
                  <a:pt x="821372" y="1216802"/>
                </a:lnTo>
                <a:lnTo>
                  <a:pt x="832485" y="1224738"/>
                </a:lnTo>
                <a:lnTo>
                  <a:pt x="843280" y="1232992"/>
                </a:lnTo>
                <a:lnTo>
                  <a:pt x="854075" y="1241563"/>
                </a:lnTo>
                <a:lnTo>
                  <a:pt x="863917" y="1251087"/>
                </a:lnTo>
                <a:lnTo>
                  <a:pt x="873760" y="1261245"/>
                </a:lnTo>
                <a:lnTo>
                  <a:pt x="883285" y="1271721"/>
                </a:lnTo>
                <a:lnTo>
                  <a:pt x="892492" y="1282832"/>
                </a:lnTo>
                <a:lnTo>
                  <a:pt x="901382" y="1294895"/>
                </a:lnTo>
                <a:lnTo>
                  <a:pt x="909637" y="1307276"/>
                </a:lnTo>
                <a:lnTo>
                  <a:pt x="917257" y="1320292"/>
                </a:lnTo>
                <a:lnTo>
                  <a:pt x="924560" y="1333625"/>
                </a:lnTo>
                <a:lnTo>
                  <a:pt x="931545" y="1348545"/>
                </a:lnTo>
                <a:lnTo>
                  <a:pt x="937260" y="1363148"/>
                </a:lnTo>
                <a:lnTo>
                  <a:pt x="943292" y="1379021"/>
                </a:lnTo>
                <a:lnTo>
                  <a:pt x="948055" y="1395211"/>
                </a:lnTo>
                <a:lnTo>
                  <a:pt x="952500" y="1412036"/>
                </a:lnTo>
                <a:lnTo>
                  <a:pt x="955992" y="1429813"/>
                </a:lnTo>
                <a:lnTo>
                  <a:pt x="959167" y="1447908"/>
                </a:lnTo>
                <a:lnTo>
                  <a:pt x="961707" y="1466956"/>
                </a:lnTo>
                <a:lnTo>
                  <a:pt x="962660" y="1486638"/>
                </a:lnTo>
                <a:lnTo>
                  <a:pt x="965517" y="1528859"/>
                </a:lnTo>
                <a:lnTo>
                  <a:pt x="968375" y="1569811"/>
                </a:lnTo>
                <a:lnTo>
                  <a:pt x="971867" y="1608223"/>
                </a:lnTo>
                <a:lnTo>
                  <a:pt x="975995" y="1645682"/>
                </a:lnTo>
                <a:lnTo>
                  <a:pt x="979805" y="1680920"/>
                </a:lnTo>
                <a:lnTo>
                  <a:pt x="984250" y="1714252"/>
                </a:lnTo>
                <a:lnTo>
                  <a:pt x="989012" y="1745998"/>
                </a:lnTo>
                <a:lnTo>
                  <a:pt x="993775" y="1775838"/>
                </a:lnTo>
                <a:lnTo>
                  <a:pt x="998855" y="1804092"/>
                </a:lnTo>
                <a:lnTo>
                  <a:pt x="1003935" y="1830123"/>
                </a:lnTo>
                <a:lnTo>
                  <a:pt x="1009332" y="1854884"/>
                </a:lnTo>
                <a:lnTo>
                  <a:pt x="1014412" y="1877106"/>
                </a:lnTo>
                <a:lnTo>
                  <a:pt x="1019492" y="1897741"/>
                </a:lnTo>
                <a:lnTo>
                  <a:pt x="1024572" y="1916153"/>
                </a:lnTo>
                <a:lnTo>
                  <a:pt x="1029970" y="1933296"/>
                </a:lnTo>
                <a:lnTo>
                  <a:pt x="1034823" y="1947245"/>
                </a:lnTo>
                <a:lnTo>
                  <a:pt x="1038513" y="1939319"/>
                </a:lnTo>
                <a:lnTo>
                  <a:pt x="1042946" y="1929479"/>
                </a:lnTo>
                <a:lnTo>
                  <a:pt x="1047379" y="1918686"/>
                </a:lnTo>
                <a:lnTo>
                  <a:pt x="1051179" y="1907576"/>
                </a:lnTo>
                <a:lnTo>
                  <a:pt x="1059095" y="1883769"/>
                </a:lnTo>
                <a:lnTo>
                  <a:pt x="1067011" y="1858058"/>
                </a:lnTo>
                <a:lnTo>
                  <a:pt x="1074294" y="1831076"/>
                </a:lnTo>
                <a:lnTo>
                  <a:pt x="1080944" y="1802508"/>
                </a:lnTo>
                <a:lnTo>
                  <a:pt x="1086960" y="1772987"/>
                </a:lnTo>
                <a:lnTo>
                  <a:pt x="1092343" y="1742514"/>
                </a:lnTo>
                <a:lnTo>
                  <a:pt x="1097093" y="1712041"/>
                </a:lnTo>
                <a:lnTo>
                  <a:pt x="1101209" y="1680616"/>
                </a:lnTo>
                <a:lnTo>
                  <a:pt x="1104376" y="1649191"/>
                </a:lnTo>
                <a:lnTo>
                  <a:pt x="1105326" y="1633319"/>
                </a:lnTo>
                <a:lnTo>
                  <a:pt x="1106276" y="1617765"/>
                </a:lnTo>
                <a:lnTo>
                  <a:pt x="1106909" y="1602529"/>
                </a:lnTo>
                <a:lnTo>
                  <a:pt x="1107542" y="1586975"/>
                </a:lnTo>
                <a:lnTo>
                  <a:pt x="1107859" y="1571738"/>
                </a:lnTo>
                <a:lnTo>
                  <a:pt x="1107859" y="1556819"/>
                </a:lnTo>
                <a:lnTo>
                  <a:pt x="1107542" y="1542218"/>
                </a:lnTo>
                <a:lnTo>
                  <a:pt x="1106593" y="1527299"/>
                </a:lnTo>
                <a:lnTo>
                  <a:pt x="1105326" y="1513014"/>
                </a:lnTo>
                <a:lnTo>
                  <a:pt x="1104376" y="1498730"/>
                </a:lnTo>
                <a:lnTo>
                  <a:pt x="1050545" y="1047349"/>
                </a:lnTo>
                <a:lnTo>
                  <a:pt x="1049595" y="1038461"/>
                </a:lnTo>
                <a:lnTo>
                  <a:pt x="1049595" y="1034334"/>
                </a:lnTo>
                <a:lnTo>
                  <a:pt x="1049912" y="1029573"/>
                </a:lnTo>
                <a:lnTo>
                  <a:pt x="1074611" y="804517"/>
                </a:lnTo>
                <a:lnTo>
                  <a:pt x="1080944" y="750237"/>
                </a:lnTo>
                <a:lnTo>
                  <a:pt x="1081420" y="747251"/>
                </a:lnTo>
                <a:lnTo>
                  <a:pt x="1087438" y="694907"/>
                </a:lnTo>
                <a:lnTo>
                  <a:pt x="1092835" y="641257"/>
                </a:lnTo>
                <a:lnTo>
                  <a:pt x="1097598" y="589830"/>
                </a:lnTo>
                <a:lnTo>
                  <a:pt x="1101725" y="539989"/>
                </a:lnTo>
                <a:lnTo>
                  <a:pt x="1103313" y="516180"/>
                </a:lnTo>
                <a:lnTo>
                  <a:pt x="1104583" y="493006"/>
                </a:lnTo>
                <a:lnTo>
                  <a:pt x="1105535" y="469832"/>
                </a:lnTo>
                <a:lnTo>
                  <a:pt x="1106488" y="447610"/>
                </a:lnTo>
                <a:lnTo>
                  <a:pt x="1106488" y="426341"/>
                </a:lnTo>
                <a:lnTo>
                  <a:pt x="1106488" y="405071"/>
                </a:lnTo>
                <a:lnTo>
                  <a:pt x="1106170" y="385072"/>
                </a:lnTo>
                <a:lnTo>
                  <a:pt x="1105218" y="365390"/>
                </a:lnTo>
                <a:lnTo>
                  <a:pt x="1103630" y="346977"/>
                </a:lnTo>
                <a:lnTo>
                  <a:pt x="1102043" y="328565"/>
                </a:lnTo>
                <a:lnTo>
                  <a:pt x="1099820" y="311105"/>
                </a:lnTo>
                <a:lnTo>
                  <a:pt x="1096963" y="294915"/>
                </a:lnTo>
                <a:lnTo>
                  <a:pt x="1093788" y="279042"/>
                </a:lnTo>
                <a:lnTo>
                  <a:pt x="1089660" y="263804"/>
                </a:lnTo>
                <a:lnTo>
                  <a:pt x="1085533" y="250154"/>
                </a:lnTo>
                <a:lnTo>
                  <a:pt x="1080770" y="236821"/>
                </a:lnTo>
                <a:lnTo>
                  <a:pt x="1075055" y="224122"/>
                </a:lnTo>
                <a:lnTo>
                  <a:pt x="1071880" y="218726"/>
                </a:lnTo>
                <a:lnTo>
                  <a:pt x="1068705" y="213012"/>
                </a:lnTo>
                <a:lnTo>
                  <a:pt x="1065213" y="207615"/>
                </a:lnTo>
                <a:lnTo>
                  <a:pt x="1062038" y="202536"/>
                </a:lnTo>
                <a:lnTo>
                  <a:pt x="1057910" y="197774"/>
                </a:lnTo>
                <a:lnTo>
                  <a:pt x="1054418" y="193012"/>
                </a:lnTo>
                <a:lnTo>
                  <a:pt x="1049973" y="188568"/>
                </a:lnTo>
                <a:lnTo>
                  <a:pt x="1046163" y="184123"/>
                </a:lnTo>
                <a:lnTo>
                  <a:pt x="1041718" y="180314"/>
                </a:lnTo>
                <a:lnTo>
                  <a:pt x="1036955" y="176504"/>
                </a:lnTo>
                <a:lnTo>
                  <a:pt x="1032193" y="173330"/>
                </a:lnTo>
                <a:lnTo>
                  <a:pt x="1027430" y="170155"/>
                </a:lnTo>
                <a:lnTo>
                  <a:pt x="1022350" y="166981"/>
                </a:lnTo>
                <a:lnTo>
                  <a:pt x="1017270" y="164759"/>
                </a:lnTo>
                <a:lnTo>
                  <a:pt x="1013142" y="162854"/>
                </a:lnTo>
                <a:lnTo>
                  <a:pt x="1009332" y="161584"/>
                </a:lnTo>
                <a:lnTo>
                  <a:pt x="1004887" y="160314"/>
                </a:lnTo>
                <a:lnTo>
                  <a:pt x="1000442" y="159044"/>
                </a:lnTo>
                <a:lnTo>
                  <a:pt x="990600" y="157457"/>
                </a:lnTo>
                <a:lnTo>
                  <a:pt x="980122" y="156822"/>
                </a:lnTo>
                <a:lnTo>
                  <a:pt x="969010" y="156822"/>
                </a:lnTo>
                <a:lnTo>
                  <a:pt x="957262" y="157140"/>
                </a:lnTo>
                <a:lnTo>
                  <a:pt x="944562" y="158092"/>
                </a:lnTo>
                <a:lnTo>
                  <a:pt x="931862" y="159044"/>
                </a:lnTo>
                <a:lnTo>
                  <a:pt x="918210" y="161267"/>
                </a:lnTo>
                <a:lnTo>
                  <a:pt x="904557" y="163171"/>
                </a:lnTo>
                <a:lnTo>
                  <a:pt x="875982" y="168251"/>
                </a:lnTo>
                <a:lnTo>
                  <a:pt x="846137" y="174282"/>
                </a:lnTo>
                <a:lnTo>
                  <a:pt x="816292" y="180631"/>
                </a:lnTo>
                <a:lnTo>
                  <a:pt x="771842" y="189837"/>
                </a:lnTo>
                <a:lnTo>
                  <a:pt x="748982" y="194599"/>
                </a:lnTo>
                <a:lnTo>
                  <a:pt x="725170" y="198726"/>
                </a:lnTo>
                <a:lnTo>
                  <a:pt x="701357" y="202853"/>
                </a:lnTo>
                <a:lnTo>
                  <a:pt x="676592" y="206345"/>
                </a:lnTo>
                <a:lnTo>
                  <a:pt x="652145" y="209202"/>
                </a:lnTo>
                <a:lnTo>
                  <a:pt x="627380" y="211424"/>
                </a:lnTo>
                <a:lnTo>
                  <a:pt x="621665" y="211424"/>
                </a:lnTo>
                <a:lnTo>
                  <a:pt x="615632" y="211424"/>
                </a:lnTo>
                <a:lnTo>
                  <a:pt x="590867" y="209202"/>
                </a:lnTo>
                <a:lnTo>
                  <a:pt x="566420" y="206345"/>
                </a:lnTo>
                <a:lnTo>
                  <a:pt x="542290" y="202853"/>
                </a:lnTo>
                <a:lnTo>
                  <a:pt x="517842" y="198726"/>
                </a:lnTo>
                <a:lnTo>
                  <a:pt x="494030" y="194599"/>
                </a:lnTo>
                <a:lnTo>
                  <a:pt x="471170" y="189837"/>
                </a:lnTo>
                <a:lnTo>
                  <a:pt x="426720" y="180631"/>
                </a:lnTo>
                <a:lnTo>
                  <a:pt x="396875" y="174282"/>
                </a:lnTo>
                <a:lnTo>
                  <a:pt x="367665" y="168251"/>
                </a:lnTo>
                <a:lnTo>
                  <a:pt x="338455" y="163171"/>
                </a:lnTo>
                <a:lnTo>
                  <a:pt x="324802" y="161267"/>
                </a:lnTo>
                <a:lnTo>
                  <a:pt x="311150" y="159044"/>
                </a:lnTo>
                <a:lnTo>
                  <a:pt x="298450" y="158092"/>
                </a:lnTo>
                <a:lnTo>
                  <a:pt x="285750" y="157140"/>
                </a:lnTo>
                <a:lnTo>
                  <a:pt x="274320" y="156822"/>
                </a:lnTo>
                <a:lnTo>
                  <a:pt x="262890" y="156822"/>
                </a:lnTo>
                <a:close/>
                <a:moveTo>
                  <a:pt x="263842" y="0"/>
                </a:moveTo>
                <a:lnTo>
                  <a:pt x="282257" y="0"/>
                </a:lnTo>
                <a:lnTo>
                  <a:pt x="301307" y="1270"/>
                </a:lnTo>
                <a:lnTo>
                  <a:pt x="320040" y="2857"/>
                </a:lnTo>
                <a:lnTo>
                  <a:pt x="339407" y="4762"/>
                </a:lnTo>
                <a:lnTo>
                  <a:pt x="358775" y="7619"/>
                </a:lnTo>
                <a:lnTo>
                  <a:pt x="378777" y="11111"/>
                </a:lnTo>
                <a:lnTo>
                  <a:pt x="398462" y="14603"/>
                </a:lnTo>
                <a:lnTo>
                  <a:pt x="418465" y="18730"/>
                </a:lnTo>
                <a:lnTo>
                  <a:pt x="459105" y="27301"/>
                </a:lnTo>
                <a:lnTo>
                  <a:pt x="499427" y="35872"/>
                </a:lnTo>
                <a:lnTo>
                  <a:pt x="520065" y="39682"/>
                </a:lnTo>
                <a:lnTo>
                  <a:pt x="540067" y="43174"/>
                </a:lnTo>
                <a:lnTo>
                  <a:pt x="560387" y="46983"/>
                </a:lnTo>
                <a:lnTo>
                  <a:pt x="581025" y="49523"/>
                </a:lnTo>
                <a:lnTo>
                  <a:pt x="601345" y="52380"/>
                </a:lnTo>
                <a:lnTo>
                  <a:pt x="621665" y="54285"/>
                </a:lnTo>
                <a:lnTo>
                  <a:pt x="641667" y="52380"/>
                </a:lnTo>
                <a:lnTo>
                  <a:pt x="661987" y="49523"/>
                </a:lnTo>
                <a:lnTo>
                  <a:pt x="682625" y="46983"/>
                </a:lnTo>
                <a:lnTo>
                  <a:pt x="702945" y="43174"/>
                </a:lnTo>
                <a:lnTo>
                  <a:pt x="723265" y="39682"/>
                </a:lnTo>
                <a:lnTo>
                  <a:pt x="743902" y="35872"/>
                </a:lnTo>
                <a:lnTo>
                  <a:pt x="783907" y="27301"/>
                </a:lnTo>
                <a:lnTo>
                  <a:pt x="824547" y="18730"/>
                </a:lnTo>
                <a:lnTo>
                  <a:pt x="844550" y="14603"/>
                </a:lnTo>
                <a:lnTo>
                  <a:pt x="864870" y="11111"/>
                </a:lnTo>
                <a:lnTo>
                  <a:pt x="884237" y="7619"/>
                </a:lnTo>
                <a:lnTo>
                  <a:pt x="903605" y="4762"/>
                </a:lnTo>
                <a:lnTo>
                  <a:pt x="922972" y="2857"/>
                </a:lnTo>
                <a:lnTo>
                  <a:pt x="942022" y="1270"/>
                </a:lnTo>
                <a:lnTo>
                  <a:pt x="960755" y="0"/>
                </a:lnTo>
                <a:lnTo>
                  <a:pt x="979170" y="0"/>
                </a:lnTo>
                <a:lnTo>
                  <a:pt x="988060" y="317"/>
                </a:lnTo>
                <a:lnTo>
                  <a:pt x="997267" y="1270"/>
                </a:lnTo>
                <a:lnTo>
                  <a:pt x="1006475" y="1905"/>
                </a:lnTo>
                <a:lnTo>
                  <a:pt x="1015047" y="3174"/>
                </a:lnTo>
                <a:lnTo>
                  <a:pt x="1023937" y="4444"/>
                </a:lnTo>
                <a:lnTo>
                  <a:pt x="1032510" y="6032"/>
                </a:lnTo>
                <a:lnTo>
                  <a:pt x="1041400" y="7936"/>
                </a:lnTo>
                <a:lnTo>
                  <a:pt x="1049973" y="10476"/>
                </a:lnTo>
                <a:lnTo>
                  <a:pt x="1058545" y="12698"/>
                </a:lnTo>
                <a:lnTo>
                  <a:pt x="1066800" y="15873"/>
                </a:lnTo>
                <a:lnTo>
                  <a:pt x="1075055" y="19047"/>
                </a:lnTo>
                <a:lnTo>
                  <a:pt x="1083310" y="22539"/>
                </a:lnTo>
                <a:lnTo>
                  <a:pt x="1093788" y="27936"/>
                </a:lnTo>
                <a:lnTo>
                  <a:pt x="1103630" y="33333"/>
                </a:lnTo>
                <a:lnTo>
                  <a:pt x="1113473" y="39047"/>
                </a:lnTo>
                <a:lnTo>
                  <a:pt x="1122680" y="44761"/>
                </a:lnTo>
                <a:lnTo>
                  <a:pt x="1131888" y="51110"/>
                </a:lnTo>
                <a:lnTo>
                  <a:pt x="1140143" y="58094"/>
                </a:lnTo>
                <a:lnTo>
                  <a:pt x="1148398" y="65078"/>
                </a:lnTo>
                <a:lnTo>
                  <a:pt x="1156335" y="72379"/>
                </a:lnTo>
                <a:lnTo>
                  <a:pt x="1163955" y="79681"/>
                </a:lnTo>
                <a:lnTo>
                  <a:pt x="1171258" y="87300"/>
                </a:lnTo>
                <a:lnTo>
                  <a:pt x="1178243" y="95554"/>
                </a:lnTo>
                <a:lnTo>
                  <a:pt x="1184593" y="104125"/>
                </a:lnTo>
                <a:lnTo>
                  <a:pt x="1190943" y="112379"/>
                </a:lnTo>
                <a:lnTo>
                  <a:pt x="1196975" y="120950"/>
                </a:lnTo>
                <a:lnTo>
                  <a:pt x="1202373" y="130156"/>
                </a:lnTo>
                <a:lnTo>
                  <a:pt x="1208088" y="139680"/>
                </a:lnTo>
                <a:lnTo>
                  <a:pt x="1213168" y="149203"/>
                </a:lnTo>
                <a:lnTo>
                  <a:pt x="1217930" y="158727"/>
                </a:lnTo>
                <a:lnTo>
                  <a:pt x="1222375" y="169203"/>
                </a:lnTo>
                <a:lnTo>
                  <a:pt x="1226820" y="179044"/>
                </a:lnTo>
                <a:lnTo>
                  <a:pt x="1230630" y="189837"/>
                </a:lnTo>
                <a:lnTo>
                  <a:pt x="1234123" y="199996"/>
                </a:lnTo>
                <a:lnTo>
                  <a:pt x="1237933" y="211107"/>
                </a:lnTo>
                <a:lnTo>
                  <a:pt x="1241108" y="222218"/>
                </a:lnTo>
                <a:lnTo>
                  <a:pt x="1243648" y="233329"/>
                </a:lnTo>
                <a:lnTo>
                  <a:pt x="1246505" y="244757"/>
                </a:lnTo>
                <a:lnTo>
                  <a:pt x="1249363" y="256503"/>
                </a:lnTo>
                <a:lnTo>
                  <a:pt x="1251268" y="268249"/>
                </a:lnTo>
                <a:lnTo>
                  <a:pt x="1255395" y="292375"/>
                </a:lnTo>
                <a:lnTo>
                  <a:pt x="1258570" y="317137"/>
                </a:lnTo>
                <a:lnTo>
                  <a:pt x="1260793" y="342533"/>
                </a:lnTo>
                <a:lnTo>
                  <a:pt x="1262380" y="368564"/>
                </a:lnTo>
                <a:lnTo>
                  <a:pt x="1263650" y="394913"/>
                </a:lnTo>
                <a:lnTo>
                  <a:pt x="1263650" y="421896"/>
                </a:lnTo>
                <a:lnTo>
                  <a:pt x="1263650" y="449197"/>
                </a:lnTo>
                <a:lnTo>
                  <a:pt x="1262698" y="477133"/>
                </a:lnTo>
                <a:lnTo>
                  <a:pt x="1261745" y="505069"/>
                </a:lnTo>
                <a:lnTo>
                  <a:pt x="1259523" y="533640"/>
                </a:lnTo>
                <a:lnTo>
                  <a:pt x="1257618" y="562846"/>
                </a:lnTo>
                <a:lnTo>
                  <a:pt x="1255395" y="591734"/>
                </a:lnTo>
                <a:lnTo>
                  <a:pt x="1249680" y="650146"/>
                </a:lnTo>
                <a:lnTo>
                  <a:pt x="1243330" y="709193"/>
                </a:lnTo>
                <a:lnTo>
                  <a:pt x="1236663" y="767922"/>
                </a:lnTo>
                <a:lnTo>
                  <a:pt x="1235393" y="775858"/>
                </a:lnTo>
                <a:lnTo>
                  <a:pt x="1235061" y="776996"/>
                </a:lnTo>
                <a:lnTo>
                  <a:pt x="1229770" y="822611"/>
                </a:lnTo>
                <a:lnTo>
                  <a:pt x="1206337" y="1036556"/>
                </a:lnTo>
                <a:lnTo>
                  <a:pt x="1259851" y="1482859"/>
                </a:lnTo>
                <a:lnTo>
                  <a:pt x="1261435" y="1503174"/>
                </a:lnTo>
                <a:lnTo>
                  <a:pt x="1262701" y="1524124"/>
                </a:lnTo>
                <a:lnTo>
                  <a:pt x="1263335" y="1545709"/>
                </a:lnTo>
                <a:lnTo>
                  <a:pt x="1263651" y="1567929"/>
                </a:lnTo>
                <a:lnTo>
                  <a:pt x="1263335" y="1596498"/>
                </a:lnTo>
                <a:lnTo>
                  <a:pt x="1262068" y="1625701"/>
                </a:lnTo>
                <a:lnTo>
                  <a:pt x="1260168" y="1655539"/>
                </a:lnTo>
                <a:lnTo>
                  <a:pt x="1257318" y="1685695"/>
                </a:lnTo>
                <a:lnTo>
                  <a:pt x="1254152" y="1716168"/>
                </a:lnTo>
                <a:lnTo>
                  <a:pt x="1250035" y="1746323"/>
                </a:lnTo>
                <a:lnTo>
                  <a:pt x="1245286" y="1776162"/>
                </a:lnTo>
                <a:lnTo>
                  <a:pt x="1239586" y="1806000"/>
                </a:lnTo>
                <a:lnTo>
                  <a:pt x="1233569" y="1835203"/>
                </a:lnTo>
                <a:lnTo>
                  <a:pt x="1226920" y="1864406"/>
                </a:lnTo>
                <a:lnTo>
                  <a:pt x="1219953" y="1892022"/>
                </a:lnTo>
                <a:lnTo>
                  <a:pt x="1212037" y="1919004"/>
                </a:lnTo>
                <a:lnTo>
                  <a:pt x="1203488" y="1945350"/>
                </a:lnTo>
                <a:lnTo>
                  <a:pt x="1194938" y="1970109"/>
                </a:lnTo>
                <a:lnTo>
                  <a:pt x="1190188" y="1982172"/>
                </a:lnTo>
                <a:lnTo>
                  <a:pt x="1185439" y="1993599"/>
                </a:lnTo>
                <a:lnTo>
                  <a:pt x="1180689" y="2004709"/>
                </a:lnTo>
                <a:lnTo>
                  <a:pt x="1179336" y="2007676"/>
                </a:lnTo>
                <a:lnTo>
                  <a:pt x="1179195" y="2008215"/>
                </a:lnTo>
                <a:lnTo>
                  <a:pt x="1176020" y="2015834"/>
                </a:lnTo>
                <a:lnTo>
                  <a:pt x="1170623" y="2026627"/>
                </a:lnTo>
                <a:lnTo>
                  <a:pt x="1165543" y="2036468"/>
                </a:lnTo>
                <a:lnTo>
                  <a:pt x="1160145" y="2045992"/>
                </a:lnTo>
                <a:lnTo>
                  <a:pt x="1154748" y="2054881"/>
                </a:lnTo>
                <a:lnTo>
                  <a:pt x="1149350" y="2063452"/>
                </a:lnTo>
                <a:lnTo>
                  <a:pt x="1143635" y="2071071"/>
                </a:lnTo>
                <a:lnTo>
                  <a:pt x="1138555" y="2078690"/>
                </a:lnTo>
                <a:lnTo>
                  <a:pt x="1133158" y="2085356"/>
                </a:lnTo>
                <a:lnTo>
                  <a:pt x="1127443" y="2091705"/>
                </a:lnTo>
                <a:lnTo>
                  <a:pt x="1122045" y="2097737"/>
                </a:lnTo>
                <a:lnTo>
                  <a:pt x="1116330" y="2103134"/>
                </a:lnTo>
                <a:lnTo>
                  <a:pt x="1110933" y="2108213"/>
                </a:lnTo>
                <a:lnTo>
                  <a:pt x="1105218" y="2112657"/>
                </a:lnTo>
                <a:lnTo>
                  <a:pt x="1099820" y="2117102"/>
                </a:lnTo>
                <a:lnTo>
                  <a:pt x="1094105" y="2120593"/>
                </a:lnTo>
                <a:lnTo>
                  <a:pt x="1089025" y="2124085"/>
                </a:lnTo>
                <a:lnTo>
                  <a:pt x="1083310" y="2127260"/>
                </a:lnTo>
                <a:lnTo>
                  <a:pt x="1077913" y="2129800"/>
                </a:lnTo>
                <a:lnTo>
                  <a:pt x="1072833" y="2132022"/>
                </a:lnTo>
                <a:lnTo>
                  <a:pt x="1067118" y="2134244"/>
                </a:lnTo>
                <a:lnTo>
                  <a:pt x="1062038" y="2136149"/>
                </a:lnTo>
                <a:lnTo>
                  <a:pt x="1056958" y="2137419"/>
                </a:lnTo>
                <a:lnTo>
                  <a:pt x="1051560" y="2138371"/>
                </a:lnTo>
                <a:lnTo>
                  <a:pt x="1046480" y="2139323"/>
                </a:lnTo>
                <a:lnTo>
                  <a:pt x="1036638" y="2140593"/>
                </a:lnTo>
                <a:lnTo>
                  <a:pt x="1026795" y="2140593"/>
                </a:lnTo>
                <a:lnTo>
                  <a:pt x="1017587" y="2139958"/>
                </a:lnTo>
                <a:lnTo>
                  <a:pt x="1008697" y="2139006"/>
                </a:lnTo>
                <a:lnTo>
                  <a:pt x="1002347" y="2137419"/>
                </a:lnTo>
                <a:lnTo>
                  <a:pt x="995997" y="2135196"/>
                </a:lnTo>
                <a:lnTo>
                  <a:pt x="989647" y="2133292"/>
                </a:lnTo>
                <a:lnTo>
                  <a:pt x="983932" y="2130435"/>
                </a:lnTo>
                <a:lnTo>
                  <a:pt x="977900" y="2127260"/>
                </a:lnTo>
                <a:lnTo>
                  <a:pt x="971867" y="2123768"/>
                </a:lnTo>
                <a:lnTo>
                  <a:pt x="965835" y="2119959"/>
                </a:lnTo>
                <a:lnTo>
                  <a:pt x="960437" y="2115514"/>
                </a:lnTo>
                <a:lnTo>
                  <a:pt x="955357" y="2110752"/>
                </a:lnTo>
                <a:lnTo>
                  <a:pt x="949642" y="2105673"/>
                </a:lnTo>
                <a:lnTo>
                  <a:pt x="944562" y="2099959"/>
                </a:lnTo>
                <a:lnTo>
                  <a:pt x="939482" y="2093927"/>
                </a:lnTo>
                <a:lnTo>
                  <a:pt x="934720" y="2087578"/>
                </a:lnTo>
                <a:lnTo>
                  <a:pt x="929957" y="2080912"/>
                </a:lnTo>
                <a:lnTo>
                  <a:pt x="925195" y="2074245"/>
                </a:lnTo>
                <a:lnTo>
                  <a:pt x="920432" y="2066944"/>
                </a:lnTo>
                <a:lnTo>
                  <a:pt x="915987" y="2059007"/>
                </a:lnTo>
                <a:lnTo>
                  <a:pt x="911542" y="2051071"/>
                </a:lnTo>
                <a:lnTo>
                  <a:pt x="902970" y="2034564"/>
                </a:lnTo>
                <a:lnTo>
                  <a:pt x="895032" y="2016786"/>
                </a:lnTo>
                <a:lnTo>
                  <a:pt x="887412" y="1997739"/>
                </a:lnTo>
                <a:lnTo>
                  <a:pt x="880110" y="1977739"/>
                </a:lnTo>
                <a:lnTo>
                  <a:pt x="873442" y="1956787"/>
                </a:lnTo>
                <a:lnTo>
                  <a:pt x="866775" y="1934883"/>
                </a:lnTo>
                <a:lnTo>
                  <a:pt x="860742" y="1912344"/>
                </a:lnTo>
                <a:lnTo>
                  <a:pt x="855345" y="1888852"/>
                </a:lnTo>
                <a:lnTo>
                  <a:pt x="849947" y="1865043"/>
                </a:lnTo>
                <a:lnTo>
                  <a:pt x="844867" y="1839964"/>
                </a:lnTo>
                <a:lnTo>
                  <a:pt x="840105" y="1815203"/>
                </a:lnTo>
                <a:lnTo>
                  <a:pt x="836295" y="1789171"/>
                </a:lnTo>
                <a:lnTo>
                  <a:pt x="831850" y="1763140"/>
                </a:lnTo>
                <a:lnTo>
                  <a:pt x="828357" y="1736792"/>
                </a:lnTo>
                <a:lnTo>
                  <a:pt x="824547" y="1710443"/>
                </a:lnTo>
                <a:lnTo>
                  <a:pt x="822007" y="1683459"/>
                </a:lnTo>
                <a:lnTo>
                  <a:pt x="818832" y="1656476"/>
                </a:lnTo>
                <a:lnTo>
                  <a:pt x="816292" y="1628857"/>
                </a:lnTo>
                <a:lnTo>
                  <a:pt x="814070" y="1601874"/>
                </a:lnTo>
                <a:lnTo>
                  <a:pt x="809625" y="1547906"/>
                </a:lnTo>
                <a:lnTo>
                  <a:pt x="806450" y="1495209"/>
                </a:lnTo>
                <a:lnTo>
                  <a:pt x="805497" y="1482193"/>
                </a:lnTo>
                <a:lnTo>
                  <a:pt x="803910" y="1469813"/>
                </a:lnTo>
                <a:lnTo>
                  <a:pt x="802005" y="1458067"/>
                </a:lnTo>
                <a:lnTo>
                  <a:pt x="799782" y="1446956"/>
                </a:lnTo>
                <a:lnTo>
                  <a:pt x="796925" y="1436163"/>
                </a:lnTo>
                <a:lnTo>
                  <a:pt x="793750" y="1426321"/>
                </a:lnTo>
                <a:lnTo>
                  <a:pt x="790575" y="1417115"/>
                </a:lnTo>
                <a:lnTo>
                  <a:pt x="786765" y="1407909"/>
                </a:lnTo>
                <a:lnTo>
                  <a:pt x="782637" y="1399973"/>
                </a:lnTo>
                <a:lnTo>
                  <a:pt x="777875" y="1392036"/>
                </a:lnTo>
                <a:lnTo>
                  <a:pt x="773430" y="1385052"/>
                </a:lnTo>
                <a:lnTo>
                  <a:pt x="768350" y="1378068"/>
                </a:lnTo>
                <a:lnTo>
                  <a:pt x="763587" y="1371719"/>
                </a:lnTo>
                <a:lnTo>
                  <a:pt x="758190" y="1366323"/>
                </a:lnTo>
                <a:lnTo>
                  <a:pt x="752792" y="1360608"/>
                </a:lnTo>
                <a:lnTo>
                  <a:pt x="747395" y="1355847"/>
                </a:lnTo>
                <a:lnTo>
                  <a:pt x="741680" y="1351085"/>
                </a:lnTo>
                <a:lnTo>
                  <a:pt x="735965" y="1347275"/>
                </a:lnTo>
                <a:lnTo>
                  <a:pt x="730250" y="1343148"/>
                </a:lnTo>
                <a:lnTo>
                  <a:pt x="724217" y="1339974"/>
                </a:lnTo>
                <a:lnTo>
                  <a:pt x="718820" y="1336799"/>
                </a:lnTo>
                <a:lnTo>
                  <a:pt x="712787" y="1334260"/>
                </a:lnTo>
                <a:lnTo>
                  <a:pt x="707390" y="1331720"/>
                </a:lnTo>
                <a:lnTo>
                  <a:pt x="701675" y="1329498"/>
                </a:lnTo>
                <a:lnTo>
                  <a:pt x="690880" y="1325689"/>
                </a:lnTo>
                <a:lnTo>
                  <a:pt x="680720" y="1323149"/>
                </a:lnTo>
                <a:lnTo>
                  <a:pt x="671512" y="1321562"/>
                </a:lnTo>
                <a:lnTo>
                  <a:pt x="663257" y="1320292"/>
                </a:lnTo>
                <a:lnTo>
                  <a:pt x="652462" y="1319022"/>
                </a:lnTo>
                <a:lnTo>
                  <a:pt x="641350" y="1319022"/>
                </a:lnTo>
                <a:lnTo>
                  <a:pt x="630555" y="1319339"/>
                </a:lnTo>
                <a:lnTo>
                  <a:pt x="619442" y="1320609"/>
                </a:lnTo>
                <a:lnTo>
                  <a:pt x="608330" y="1322197"/>
                </a:lnTo>
                <a:lnTo>
                  <a:pt x="597852" y="1325054"/>
                </a:lnTo>
                <a:lnTo>
                  <a:pt x="587375" y="1328228"/>
                </a:lnTo>
                <a:lnTo>
                  <a:pt x="577215" y="1332038"/>
                </a:lnTo>
                <a:lnTo>
                  <a:pt x="567690" y="1336799"/>
                </a:lnTo>
                <a:lnTo>
                  <a:pt x="558482" y="1342196"/>
                </a:lnTo>
                <a:lnTo>
                  <a:pt x="554355" y="1344736"/>
                </a:lnTo>
                <a:lnTo>
                  <a:pt x="550227" y="1347910"/>
                </a:lnTo>
                <a:lnTo>
                  <a:pt x="546417" y="1351085"/>
                </a:lnTo>
                <a:lnTo>
                  <a:pt x="542607" y="1354894"/>
                </a:lnTo>
                <a:lnTo>
                  <a:pt x="539432" y="1358386"/>
                </a:lnTo>
                <a:lnTo>
                  <a:pt x="536257" y="1361878"/>
                </a:lnTo>
                <a:lnTo>
                  <a:pt x="533082" y="1366005"/>
                </a:lnTo>
                <a:lnTo>
                  <a:pt x="530225" y="1369815"/>
                </a:lnTo>
                <a:lnTo>
                  <a:pt x="528002" y="1374259"/>
                </a:lnTo>
                <a:lnTo>
                  <a:pt x="525462" y="1378703"/>
                </a:lnTo>
                <a:lnTo>
                  <a:pt x="523557" y="1382830"/>
                </a:lnTo>
                <a:lnTo>
                  <a:pt x="521970" y="1387592"/>
                </a:lnTo>
                <a:lnTo>
                  <a:pt x="464502" y="1552668"/>
                </a:lnTo>
                <a:lnTo>
                  <a:pt x="412432" y="1699649"/>
                </a:lnTo>
                <a:lnTo>
                  <a:pt x="355282" y="1907582"/>
                </a:lnTo>
                <a:lnTo>
                  <a:pt x="338137" y="1972660"/>
                </a:lnTo>
                <a:lnTo>
                  <a:pt x="330200" y="2002818"/>
                </a:lnTo>
                <a:lnTo>
                  <a:pt x="322262" y="2030437"/>
                </a:lnTo>
                <a:lnTo>
                  <a:pt x="314007" y="2056785"/>
                </a:lnTo>
                <a:lnTo>
                  <a:pt x="309562" y="2069166"/>
                </a:lnTo>
                <a:lnTo>
                  <a:pt x="305752" y="2080594"/>
                </a:lnTo>
                <a:lnTo>
                  <a:pt x="301307" y="2091705"/>
                </a:lnTo>
                <a:lnTo>
                  <a:pt x="296862" y="2102499"/>
                </a:lnTo>
                <a:lnTo>
                  <a:pt x="292100" y="2112657"/>
                </a:lnTo>
                <a:lnTo>
                  <a:pt x="287337" y="2122181"/>
                </a:lnTo>
                <a:lnTo>
                  <a:pt x="282575" y="2131069"/>
                </a:lnTo>
                <a:lnTo>
                  <a:pt x="277495" y="2139641"/>
                </a:lnTo>
                <a:lnTo>
                  <a:pt x="272415" y="2147260"/>
                </a:lnTo>
                <a:lnTo>
                  <a:pt x="266700" y="2154244"/>
                </a:lnTo>
                <a:lnTo>
                  <a:pt x="261302" y="2161228"/>
                </a:lnTo>
                <a:lnTo>
                  <a:pt x="255270" y="2166942"/>
                </a:lnTo>
                <a:lnTo>
                  <a:pt x="248920" y="2172656"/>
                </a:lnTo>
                <a:lnTo>
                  <a:pt x="242570" y="2177418"/>
                </a:lnTo>
                <a:lnTo>
                  <a:pt x="235902" y="2181227"/>
                </a:lnTo>
                <a:lnTo>
                  <a:pt x="228600" y="2185037"/>
                </a:lnTo>
                <a:lnTo>
                  <a:pt x="221615" y="2187576"/>
                </a:lnTo>
                <a:lnTo>
                  <a:pt x="213677" y="2190116"/>
                </a:lnTo>
                <a:lnTo>
                  <a:pt x="205740" y="2191386"/>
                </a:lnTo>
                <a:lnTo>
                  <a:pt x="196850" y="2192021"/>
                </a:lnTo>
                <a:lnTo>
                  <a:pt x="188277" y="2192338"/>
                </a:lnTo>
                <a:lnTo>
                  <a:pt x="179070" y="2191703"/>
                </a:lnTo>
                <a:lnTo>
                  <a:pt x="166687" y="2190116"/>
                </a:lnTo>
                <a:lnTo>
                  <a:pt x="161290" y="2188846"/>
                </a:lnTo>
                <a:lnTo>
                  <a:pt x="155575" y="2187576"/>
                </a:lnTo>
                <a:lnTo>
                  <a:pt x="150177" y="2185989"/>
                </a:lnTo>
                <a:lnTo>
                  <a:pt x="144780" y="2184402"/>
                </a:lnTo>
                <a:lnTo>
                  <a:pt x="139700" y="2182497"/>
                </a:lnTo>
                <a:lnTo>
                  <a:pt x="134620" y="2180275"/>
                </a:lnTo>
                <a:lnTo>
                  <a:pt x="129857" y="2177735"/>
                </a:lnTo>
                <a:lnTo>
                  <a:pt x="125095" y="2175513"/>
                </a:lnTo>
                <a:lnTo>
                  <a:pt x="120332" y="2172656"/>
                </a:lnTo>
                <a:lnTo>
                  <a:pt x="115887" y="2169481"/>
                </a:lnTo>
                <a:lnTo>
                  <a:pt x="107632" y="2163132"/>
                </a:lnTo>
                <a:lnTo>
                  <a:pt x="99695" y="2155831"/>
                </a:lnTo>
                <a:lnTo>
                  <a:pt x="92710" y="2147895"/>
                </a:lnTo>
                <a:lnTo>
                  <a:pt x="85407" y="2139323"/>
                </a:lnTo>
                <a:lnTo>
                  <a:pt x="79057" y="2129800"/>
                </a:lnTo>
                <a:lnTo>
                  <a:pt x="73025" y="2119959"/>
                </a:lnTo>
                <a:lnTo>
                  <a:pt x="67945" y="2109165"/>
                </a:lnTo>
                <a:lnTo>
                  <a:pt x="62865" y="2098054"/>
                </a:lnTo>
                <a:lnTo>
                  <a:pt x="58420" y="2085991"/>
                </a:lnTo>
                <a:lnTo>
                  <a:pt x="53975" y="2073293"/>
                </a:lnTo>
                <a:lnTo>
                  <a:pt x="50165" y="2060277"/>
                </a:lnTo>
                <a:lnTo>
                  <a:pt x="46990" y="2046944"/>
                </a:lnTo>
                <a:lnTo>
                  <a:pt x="43815" y="2032659"/>
                </a:lnTo>
                <a:lnTo>
                  <a:pt x="40957" y="2017738"/>
                </a:lnTo>
                <a:lnTo>
                  <a:pt x="38735" y="2002818"/>
                </a:lnTo>
                <a:lnTo>
                  <a:pt x="36512" y="1987263"/>
                </a:lnTo>
                <a:lnTo>
                  <a:pt x="34607" y="1971073"/>
                </a:lnTo>
                <a:lnTo>
                  <a:pt x="33020" y="1954248"/>
                </a:lnTo>
                <a:lnTo>
                  <a:pt x="31750" y="1937423"/>
                </a:lnTo>
                <a:lnTo>
                  <a:pt x="30797" y="1920280"/>
                </a:lnTo>
                <a:lnTo>
                  <a:pt x="29210" y="1884090"/>
                </a:lnTo>
                <a:lnTo>
                  <a:pt x="28257" y="1846948"/>
                </a:lnTo>
                <a:lnTo>
                  <a:pt x="27940" y="1808219"/>
                </a:lnTo>
                <a:lnTo>
                  <a:pt x="28257" y="1776473"/>
                </a:lnTo>
                <a:lnTo>
                  <a:pt x="28257" y="1743776"/>
                </a:lnTo>
                <a:lnTo>
                  <a:pt x="29527" y="1677110"/>
                </a:lnTo>
                <a:lnTo>
                  <a:pt x="31115" y="1588223"/>
                </a:lnTo>
                <a:lnTo>
                  <a:pt x="31750" y="1541240"/>
                </a:lnTo>
                <a:lnTo>
                  <a:pt x="33337" y="1494892"/>
                </a:lnTo>
                <a:lnTo>
                  <a:pt x="35877" y="1448861"/>
                </a:lnTo>
                <a:lnTo>
                  <a:pt x="39052" y="1404100"/>
                </a:lnTo>
                <a:lnTo>
                  <a:pt x="42227" y="1360291"/>
                </a:lnTo>
                <a:lnTo>
                  <a:pt x="46037" y="1318387"/>
                </a:lnTo>
                <a:lnTo>
                  <a:pt x="50165" y="1277753"/>
                </a:lnTo>
                <a:lnTo>
                  <a:pt x="54610" y="1239658"/>
                </a:lnTo>
                <a:lnTo>
                  <a:pt x="58737" y="1203469"/>
                </a:lnTo>
                <a:lnTo>
                  <a:pt x="62865" y="1170136"/>
                </a:lnTo>
                <a:lnTo>
                  <a:pt x="71120" y="1112359"/>
                </a:lnTo>
                <a:lnTo>
                  <a:pt x="77787" y="1067916"/>
                </a:lnTo>
                <a:lnTo>
                  <a:pt x="82550" y="1039345"/>
                </a:lnTo>
                <a:lnTo>
                  <a:pt x="40957" y="726653"/>
                </a:lnTo>
                <a:lnTo>
                  <a:pt x="33020" y="675860"/>
                </a:lnTo>
                <a:lnTo>
                  <a:pt x="25400" y="625702"/>
                </a:lnTo>
                <a:lnTo>
                  <a:pt x="18732" y="576496"/>
                </a:lnTo>
                <a:lnTo>
                  <a:pt x="12382" y="528561"/>
                </a:lnTo>
                <a:lnTo>
                  <a:pt x="10160" y="504752"/>
                </a:lnTo>
                <a:lnTo>
                  <a:pt x="7302" y="481895"/>
                </a:lnTo>
                <a:lnTo>
                  <a:pt x="5397" y="458721"/>
                </a:lnTo>
                <a:lnTo>
                  <a:pt x="3175" y="436182"/>
                </a:lnTo>
                <a:lnTo>
                  <a:pt x="2222" y="413960"/>
                </a:lnTo>
                <a:lnTo>
                  <a:pt x="952" y="392056"/>
                </a:lnTo>
                <a:lnTo>
                  <a:pt x="0" y="370786"/>
                </a:lnTo>
                <a:lnTo>
                  <a:pt x="0" y="349517"/>
                </a:lnTo>
                <a:lnTo>
                  <a:pt x="635" y="321898"/>
                </a:lnTo>
                <a:lnTo>
                  <a:pt x="952" y="307930"/>
                </a:lnTo>
                <a:lnTo>
                  <a:pt x="1587" y="294597"/>
                </a:lnTo>
                <a:lnTo>
                  <a:pt x="2857" y="280947"/>
                </a:lnTo>
                <a:lnTo>
                  <a:pt x="4127" y="267931"/>
                </a:lnTo>
                <a:lnTo>
                  <a:pt x="6032" y="255233"/>
                </a:lnTo>
                <a:lnTo>
                  <a:pt x="7620" y="242535"/>
                </a:lnTo>
                <a:lnTo>
                  <a:pt x="10160" y="230154"/>
                </a:lnTo>
                <a:lnTo>
                  <a:pt x="12382" y="217773"/>
                </a:lnTo>
                <a:lnTo>
                  <a:pt x="15240" y="206345"/>
                </a:lnTo>
                <a:lnTo>
                  <a:pt x="18415" y="194599"/>
                </a:lnTo>
                <a:lnTo>
                  <a:pt x="21590" y="183488"/>
                </a:lnTo>
                <a:lnTo>
                  <a:pt x="25400" y="172377"/>
                </a:lnTo>
                <a:lnTo>
                  <a:pt x="29527" y="161267"/>
                </a:lnTo>
                <a:lnTo>
                  <a:pt x="33972" y="150791"/>
                </a:lnTo>
                <a:lnTo>
                  <a:pt x="39052" y="140632"/>
                </a:lnTo>
                <a:lnTo>
                  <a:pt x="44132" y="130156"/>
                </a:lnTo>
                <a:lnTo>
                  <a:pt x="49847" y="120632"/>
                </a:lnTo>
                <a:lnTo>
                  <a:pt x="55562" y="111109"/>
                </a:lnTo>
                <a:lnTo>
                  <a:pt x="61595" y="101903"/>
                </a:lnTo>
                <a:lnTo>
                  <a:pt x="68262" y="93331"/>
                </a:lnTo>
                <a:lnTo>
                  <a:pt x="75565" y="84443"/>
                </a:lnTo>
                <a:lnTo>
                  <a:pt x="83502" y="76506"/>
                </a:lnTo>
                <a:lnTo>
                  <a:pt x="91440" y="68570"/>
                </a:lnTo>
                <a:lnTo>
                  <a:pt x="99695" y="61269"/>
                </a:lnTo>
                <a:lnTo>
                  <a:pt x="108267" y="53967"/>
                </a:lnTo>
                <a:lnTo>
                  <a:pt x="117792" y="46983"/>
                </a:lnTo>
                <a:lnTo>
                  <a:pt x="127952" y="40634"/>
                </a:lnTo>
                <a:lnTo>
                  <a:pt x="137795" y="34285"/>
                </a:lnTo>
                <a:lnTo>
                  <a:pt x="148907" y="28253"/>
                </a:lnTo>
                <a:lnTo>
                  <a:pt x="160020" y="22539"/>
                </a:lnTo>
                <a:lnTo>
                  <a:pt x="168275" y="19047"/>
                </a:lnTo>
                <a:lnTo>
                  <a:pt x="176212" y="15873"/>
                </a:lnTo>
                <a:lnTo>
                  <a:pt x="184467" y="12698"/>
                </a:lnTo>
                <a:lnTo>
                  <a:pt x="193357" y="10476"/>
                </a:lnTo>
                <a:lnTo>
                  <a:pt x="201612" y="7936"/>
                </a:lnTo>
                <a:lnTo>
                  <a:pt x="210502" y="6032"/>
                </a:lnTo>
                <a:lnTo>
                  <a:pt x="219075" y="4444"/>
                </a:lnTo>
                <a:lnTo>
                  <a:pt x="227965" y="3174"/>
                </a:lnTo>
                <a:lnTo>
                  <a:pt x="236855" y="1905"/>
                </a:lnTo>
                <a:lnTo>
                  <a:pt x="245745" y="1270"/>
                </a:lnTo>
                <a:lnTo>
                  <a:pt x="254952" y="317"/>
                </a:lnTo>
                <a:lnTo>
                  <a:pt x="26384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" name="KSO_Shape"/>
          <p:cNvSpPr/>
          <p:nvPr/>
        </p:nvSpPr>
        <p:spPr bwMode="auto">
          <a:xfrm>
            <a:off x="3859213" y="2806700"/>
            <a:ext cx="358775" cy="587375"/>
          </a:xfrm>
          <a:custGeom>
            <a:avLst/>
            <a:gdLst>
              <a:gd name="T0" fmla="*/ 17798553 w 10110"/>
              <a:gd name="T1" fmla="*/ 199577361 h 16529"/>
              <a:gd name="T2" fmla="*/ 30695899 w 10110"/>
              <a:gd name="T3" fmla="*/ 213763612 h 16529"/>
              <a:gd name="T4" fmla="*/ 49517222 w 10110"/>
              <a:gd name="T5" fmla="*/ 219528401 h 16529"/>
              <a:gd name="T6" fmla="*/ 68192517 w 10110"/>
              <a:gd name="T7" fmla="*/ 215118515 h 16529"/>
              <a:gd name="T8" fmla="*/ 82604080 w 10110"/>
              <a:gd name="T9" fmla="*/ 201901879 h 16529"/>
              <a:gd name="T10" fmla="*/ 88209261 w 10110"/>
              <a:gd name="T11" fmla="*/ 182893945 h 16529"/>
              <a:gd name="T12" fmla="*/ 100987089 w 10110"/>
              <a:gd name="T13" fmla="*/ 99582783 h 16529"/>
              <a:gd name="T14" fmla="*/ 113485884 w 10110"/>
              <a:gd name="T15" fmla="*/ 86977213 h 16529"/>
              <a:gd name="T16" fmla="*/ 129185879 w 10110"/>
              <a:gd name="T17" fmla="*/ 54380725 h 16529"/>
              <a:gd name="T18" fmla="*/ 134193350 w 10110"/>
              <a:gd name="T19" fmla="*/ 21677860 h 16529"/>
              <a:gd name="T20" fmla="*/ 131297807 w 10110"/>
              <a:gd name="T21" fmla="*/ 10931881 h 16529"/>
              <a:gd name="T22" fmla="*/ 121933593 w 10110"/>
              <a:gd name="T23" fmla="*/ 6203207 h 16529"/>
              <a:gd name="T24" fmla="*/ 111706006 w 10110"/>
              <a:gd name="T25" fmla="*/ 2709689 h 16529"/>
              <a:gd name="T26" fmla="*/ 108093232 w 10110"/>
              <a:gd name="T27" fmla="*/ 39877 h 16529"/>
              <a:gd name="T28" fmla="*/ 104108416 w 10110"/>
              <a:gd name="T29" fmla="*/ 1779952 h 16529"/>
              <a:gd name="T30" fmla="*/ 103497451 w 10110"/>
              <a:gd name="T31" fmla="*/ 18317228 h 16529"/>
              <a:gd name="T32" fmla="*/ 106964197 w 10110"/>
              <a:gd name="T33" fmla="*/ 21159803 h 16529"/>
              <a:gd name="T34" fmla="*/ 111055163 w 10110"/>
              <a:gd name="T35" fmla="*/ 19605745 h 16529"/>
              <a:gd name="T36" fmla="*/ 118413714 w 10110"/>
              <a:gd name="T37" fmla="*/ 14319137 h 16529"/>
              <a:gd name="T38" fmla="*/ 125028412 w 10110"/>
              <a:gd name="T39" fmla="*/ 16072465 h 16529"/>
              <a:gd name="T40" fmla="*/ 124895639 w 10110"/>
              <a:gd name="T41" fmla="*/ 28292863 h 16529"/>
              <a:gd name="T42" fmla="*/ 119197446 w 10110"/>
              <a:gd name="T43" fmla="*/ 56080923 h 16529"/>
              <a:gd name="T44" fmla="*/ 108465159 w 10110"/>
              <a:gd name="T45" fmla="*/ 79060554 h 16529"/>
              <a:gd name="T46" fmla="*/ 92260464 w 10110"/>
              <a:gd name="T47" fmla="*/ 94561830 h 16529"/>
              <a:gd name="T48" fmla="*/ 72203841 w 10110"/>
              <a:gd name="T49" fmla="*/ 93167051 h 16529"/>
              <a:gd name="T50" fmla="*/ 55082641 w 10110"/>
              <a:gd name="T51" fmla="*/ 73747323 h 16529"/>
              <a:gd name="T52" fmla="*/ 46342762 w 10110"/>
              <a:gd name="T53" fmla="*/ 51737306 h 16529"/>
              <a:gd name="T54" fmla="*/ 41321921 w 10110"/>
              <a:gd name="T55" fmla="*/ 22195918 h 16529"/>
              <a:gd name="T56" fmla="*/ 42411078 w 10110"/>
              <a:gd name="T57" fmla="*/ 15581031 h 16529"/>
              <a:gd name="T58" fmla="*/ 51921435 w 10110"/>
              <a:gd name="T59" fmla="*/ 14451907 h 16529"/>
              <a:gd name="T60" fmla="*/ 56371073 w 10110"/>
              <a:gd name="T61" fmla="*/ 20203442 h 16529"/>
              <a:gd name="T62" fmla="*/ 60701192 w 10110"/>
              <a:gd name="T63" fmla="*/ 20947278 h 16529"/>
              <a:gd name="T64" fmla="*/ 63543603 w 10110"/>
              <a:gd name="T65" fmla="*/ 17467129 h 16529"/>
              <a:gd name="T66" fmla="*/ 62162276 w 10110"/>
              <a:gd name="T67" fmla="*/ 1155632 h 16529"/>
              <a:gd name="T68" fmla="*/ 57871920 w 10110"/>
              <a:gd name="T69" fmla="*/ 212525 h 16529"/>
              <a:gd name="T70" fmla="*/ 54843602 w 10110"/>
              <a:gd name="T71" fmla="*/ 3546534 h 16529"/>
              <a:gd name="T72" fmla="*/ 41733726 w 10110"/>
              <a:gd name="T73" fmla="*/ 6973552 h 16529"/>
              <a:gd name="T74" fmla="*/ 34640837 w 10110"/>
              <a:gd name="T75" fmla="*/ 12246906 h 16529"/>
              <a:gd name="T76" fmla="*/ 32555534 w 10110"/>
              <a:gd name="T77" fmla="*/ 24653321 h 16529"/>
              <a:gd name="T78" fmla="*/ 40179632 w 10110"/>
              <a:gd name="T79" fmla="*/ 61779326 h 16529"/>
              <a:gd name="T80" fmla="*/ 55467822 w 10110"/>
              <a:gd name="T81" fmla="*/ 89753403 h 16529"/>
              <a:gd name="T82" fmla="*/ 68312036 w 10110"/>
              <a:gd name="T83" fmla="*/ 101057202 h 16529"/>
              <a:gd name="T84" fmla="*/ 78499745 w 10110"/>
              <a:gd name="T85" fmla="*/ 185032446 h 16529"/>
              <a:gd name="T86" fmla="*/ 73386009 w 10110"/>
              <a:gd name="T87" fmla="*/ 199152312 h 16529"/>
              <a:gd name="T88" fmla="*/ 62016133 w 10110"/>
              <a:gd name="T89" fmla="*/ 208516881 h 16529"/>
              <a:gd name="T90" fmla="*/ 47591316 w 10110"/>
              <a:gd name="T91" fmla="*/ 210854652 h 16529"/>
              <a:gd name="T92" fmla="*/ 33644691 w 10110"/>
              <a:gd name="T93" fmla="*/ 205421905 h 16529"/>
              <a:gd name="T94" fmla="*/ 24546139 w 10110"/>
              <a:gd name="T95" fmla="*/ 193825826 h 16529"/>
              <a:gd name="T96" fmla="*/ 25024331 w 10110"/>
              <a:gd name="T97" fmla="*/ 151665499 h 16529"/>
              <a:gd name="T98" fmla="*/ 34707224 w 10110"/>
              <a:gd name="T99" fmla="*/ 140082675 h 16529"/>
              <a:gd name="T100" fmla="*/ 34029872 w 10110"/>
              <a:gd name="T101" fmla="*/ 129230548 h 16529"/>
              <a:gd name="T102" fmla="*/ 28517585 w 10110"/>
              <a:gd name="T103" fmla="*/ 121818578 h 16529"/>
              <a:gd name="T104" fmla="*/ 19883971 w 10110"/>
              <a:gd name="T105" fmla="*/ 118192290 h 16529"/>
              <a:gd name="T106" fmla="*/ 10772165 w 10110"/>
              <a:gd name="T107" fmla="*/ 119440930 h 16529"/>
              <a:gd name="T108" fmla="*/ 3506624 w 10110"/>
              <a:gd name="T109" fmla="*/ 125152588 h 16529"/>
              <a:gd name="T110" fmla="*/ 93011 w 10110"/>
              <a:gd name="T111" fmla="*/ 133892837 h 16529"/>
              <a:gd name="T112" fmla="*/ 4409760 w 10110"/>
              <a:gd name="T113" fmla="*/ 147335252 h 16529"/>
              <a:gd name="T114" fmla="*/ 8739879 w 10110"/>
              <a:gd name="T115" fmla="*/ 133852960 h 16529"/>
              <a:gd name="T116" fmla="*/ 14929517 w 10110"/>
              <a:gd name="T117" fmla="*/ 127012178 h 16529"/>
              <a:gd name="T118" fmla="*/ 23735898 w 10110"/>
              <a:gd name="T119" fmla="*/ 128964777 h 16529"/>
              <a:gd name="T120" fmla="*/ 26525177 w 10110"/>
              <a:gd name="T121" fmla="*/ 137519125 h 16529"/>
              <a:gd name="T122" fmla="*/ 20335539 w 10110"/>
              <a:gd name="T123" fmla="*/ 144359907 h 16529"/>
              <a:gd name="T124" fmla="*/ 11529273 w 10110"/>
              <a:gd name="T125" fmla="*/ 142407192 h 16529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10110" h="16529">
                <a:moveTo>
                  <a:pt x="1038" y="11509"/>
                </a:moveTo>
                <a:lnTo>
                  <a:pt x="1038" y="13769"/>
                </a:lnTo>
                <a:lnTo>
                  <a:pt x="1039" y="13840"/>
                </a:lnTo>
                <a:lnTo>
                  <a:pt x="1042" y="13910"/>
                </a:lnTo>
                <a:lnTo>
                  <a:pt x="1046" y="13981"/>
                </a:lnTo>
                <a:lnTo>
                  <a:pt x="1052" y="14050"/>
                </a:lnTo>
                <a:lnTo>
                  <a:pt x="1061" y="14120"/>
                </a:lnTo>
                <a:lnTo>
                  <a:pt x="1070" y="14188"/>
                </a:lnTo>
                <a:lnTo>
                  <a:pt x="1082" y="14257"/>
                </a:lnTo>
                <a:lnTo>
                  <a:pt x="1095" y="14325"/>
                </a:lnTo>
                <a:lnTo>
                  <a:pt x="1109" y="14391"/>
                </a:lnTo>
                <a:lnTo>
                  <a:pt x="1125" y="14458"/>
                </a:lnTo>
                <a:lnTo>
                  <a:pt x="1143" y="14524"/>
                </a:lnTo>
                <a:lnTo>
                  <a:pt x="1163" y="14590"/>
                </a:lnTo>
                <a:lnTo>
                  <a:pt x="1184" y="14654"/>
                </a:lnTo>
                <a:lnTo>
                  <a:pt x="1206" y="14717"/>
                </a:lnTo>
                <a:lnTo>
                  <a:pt x="1229" y="14781"/>
                </a:lnTo>
                <a:lnTo>
                  <a:pt x="1255" y="14843"/>
                </a:lnTo>
                <a:lnTo>
                  <a:pt x="1282" y="14904"/>
                </a:lnTo>
                <a:lnTo>
                  <a:pt x="1310" y="14965"/>
                </a:lnTo>
                <a:lnTo>
                  <a:pt x="1340" y="15025"/>
                </a:lnTo>
                <a:lnTo>
                  <a:pt x="1371" y="15085"/>
                </a:lnTo>
                <a:lnTo>
                  <a:pt x="1404" y="15142"/>
                </a:lnTo>
                <a:lnTo>
                  <a:pt x="1438" y="15200"/>
                </a:lnTo>
                <a:lnTo>
                  <a:pt x="1473" y="15256"/>
                </a:lnTo>
                <a:lnTo>
                  <a:pt x="1510" y="15312"/>
                </a:lnTo>
                <a:lnTo>
                  <a:pt x="1547" y="15366"/>
                </a:lnTo>
                <a:lnTo>
                  <a:pt x="1586" y="15420"/>
                </a:lnTo>
                <a:lnTo>
                  <a:pt x="1627" y="15473"/>
                </a:lnTo>
                <a:lnTo>
                  <a:pt x="1668" y="15524"/>
                </a:lnTo>
                <a:lnTo>
                  <a:pt x="1712" y="15575"/>
                </a:lnTo>
                <a:lnTo>
                  <a:pt x="1755" y="15624"/>
                </a:lnTo>
                <a:lnTo>
                  <a:pt x="1801" y="15672"/>
                </a:lnTo>
                <a:lnTo>
                  <a:pt x="1846" y="15720"/>
                </a:lnTo>
                <a:lnTo>
                  <a:pt x="1895" y="15766"/>
                </a:lnTo>
                <a:lnTo>
                  <a:pt x="1943" y="15812"/>
                </a:lnTo>
                <a:lnTo>
                  <a:pt x="1992" y="15855"/>
                </a:lnTo>
                <a:lnTo>
                  <a:pt x="2042" y="15899"/>
                </a:lnTo>
                <a:lnTo>
                  <a:pt x="2094" y="15940"/>
                </a:lnTo>
                <a:lnTo>
                  <a:pt x="2147" y="15981"/>
                </a:lnTo>
                <a:lnTo>
                  <a:pt x="2201" y="16019"/>
                </a:lnTo>
                <a:lnTo>
                  <a:pt x="2256" y="16057"/>
                </a:lnTo>
                <a:lnTo>
                  <a:pt x="2311" y="16093"/>
                </a:lnTo>
                <a:lnTo>
                  <a:pt x="2367" y="16129"/>
                </a:lnTo>
                <a:lnTo>
                  <a:pt x="2425" y="16163"/>
                </a:lnTo>
                <a:lnTo>
                  <a:pt x="2484" y="16195"/>
                </a:lnTo>
                <a:lnTo>
                  <a:pt x="2542" y="16227"/>
                </a:lnTo>
                <a:lnTo>
                  <a:pt x="2602" y="16256"/>
                </a:lnTo>
                <a:lnTo>
                  <a:pt x="2663" y="16285"/>
                </a:lnTo>
                <a:lnTo>
                  <a:pt x="2724" y="16312"/>
                </a:lnTo>
                <a:lnTo>
                  <a:pt x="2786" y="16337"/>
                </a:lnTo>
                <a:lnTo>
                  <a:pt x="2850" y="16361"/>
                </a:lnTo>
                <a:lnTo>
                  <a:pt x="2914" y="16383"/>
                </a:lnTo>
                <a:lnTo>
                  <a:pt x="2977" y="16404"/>
                </a:lnTo>
                <a:lnTo>
                  <a:pt x="3043" y="16424"/>
                </a:lnTo>
                <a:lnTo>
                  <a:pt x="3109" y="16442"/>
                </a:lnTo>
                <a:lnTo>
                  <a:pt x="3176" y="16458"/>
                </a:lnTo>
                <a:lnTo>
                  <a:pt x="3243" y="16472"/>
                </a:lnTo>
                <a:lnTo>
                  <a:pt x="3311" y="16485"/>
                </a:lnTo>
                <a:lnTo>
                  <a:pt x="3379" y="16497"/>
                </a:lnTo>
                <a:lnTo>
                  <a:pt x="3448" y="16506"/>
                </a:lnTo>
                <a:lnTo>
                  <a:pt x="3517" y="16514"/>
                </a:lnTo>
                <a:lnTo>
                  <a:pt x="3586" y="16520"/>
                </a:lnTo>
                <a:lnTo>
                  <a:pt x="3657" y="16525"/>
                </a:lnTo>
                <a:lnTo>
                  <a:pt x="3728" y="16527"/>
                </a:lnTo>
                <a:lnTo>
                  <a:pt x="3799" y="16529"/>
                </a:lnTo>
                <a:lnTo>
                  <a:pt x="3870" y="16527"/>
                </a:lnTo>
                <a:lnTo>
                  <a:pt x="3942" y="16525"/>
                </a:lnTo>
                <a:lnTo>
                  <a:pt x="4012" y="16520"/>
                </a:lnTo>
                <a:lnTo>
                  <a:pt x="4082" y="16514"/>
                </a:lnTo>
                <a:lnTo>
                  <a:pt x="4152" y="16506"/>
                </a:lnTo>
                <a:lnTo>
                  <a:pt x="4221" y="16497"/>
                </a:lnTo>
                <a:lnTo>
                  <a:pt x="4290" y="16485"/>
                </a:lnTo>
                <a:lnTo>
                  <a:pt x="4359" y="16472"/>
                </a:lnTo>
                <a:lnTo>
                  <a:pt x="4426" y="16458"/>
                </a:lnTo>
                <a:lnTo>
                  <a:pt x="4494" y="16442"/>
                </a:lnTo>
                <a:lnTo>
                  <a:pt x="4561" y="16424"/>
                </a:lnTo>
                <a:lnTo>
                  <a:pt x="4627" y="16404"/>
                </a:lnTo>
                <a:lnTo>
                  <a:pt x="4692" y="16383"/>
                </a:lnTo>
                <a:lnTo>
                  <a:pt x="4758" y="16361"/>
                </a:lnTo>
                <a:lnTo>
                  <a:pt x="4823" y="16337"/>
                </a:lnTo>
                <a:lnTo>
                  <a:pt x="4886" y="16312"/>
                </a:lnTo>
                <a:lnTo>
                  <a:pt x="4949" y="16285"/>
                </a:lnTo>
                <a:lnTo>
                  <a:pt x="5012" y="16256"/>
                </a:lnTo>
                <a:lnTo>
                  <a:pt x="5073" y="16227"/>
                </a:lnTo>
                <a:lnTo>
                  <a:pt x="5134" y="16195"/>
                </a:lnTo>
                <a:lnTo>
                  <a:pt x="5193" y="16163"/>
                </a:lnTo>
                <a:lnTo>
                  <a:pt x="5252" y="16129"/>
                </a:lnTo>
                <a:lnTo>
                  <a:pt x="5311" y="16093"/>
                </a:lnTo>
                <a:lnTo>
                  <a:pt x="5368" y="16057"/>
                </a:lnTo>
                <a:lnTo>
                  <a:pt x="5425" y="16019"/>
                </a:lnTo>
                <a:lnTo>
                  <a:pt x="5480" y="15981"/>
                </a:lnTo>
                <a:lnTo>
                  <a:pt x="5535" y="15940"/>
                </a:lnTo>
                <a:lnTo>
                  <a:pt x="5588" y="15899"/>
                </a:lnTo>
                <a:lnTo>
                  <a:pt x="5640" y="15855"/>
                </a:lnTo>
                <a:lnTo>
                  <a:pt x="5692" y="15812"/>
                </a:lnTo>
                <a:lnTo>
                  <a:pt x="5742" y="15766"/>
                </a:lnTo>
                <a:lnTo>
                  <a:pt x="5792" y="15720"/>
                </a:lnTo>
                <a:lnTo>
                  <a:pt x="5840" y="15672"/>
                </a:lnTo>
                <a:lnTo>
                  <a:pt x="5887" y="15624"/>
                </a:lnTo>
                <a:lnTo>
                  <a:pt x="5932" y="15575"/>
                </a:lnTo>
                <a:lnTo>
                  <a:pt x="5977" y="15524"/>
                </a:lnTo>
                <a:lnTo>
                  <a:pt x="6020" y="15473"/>
                </a:lnTo>
                <a:lnTo>
                  <a:pt x="6063" y="15420"/>
                </a:lnTo>
                <a:lnTo>
                  <a:pt x="6104" y="15366"/>
                </a:lnTo>
                <a:lnTo>
                  <a:pt x="6144" y="15312"/>
                </a:lnTo>
                <a:lnTo>
                  <a:pt x="6182" y="15256"/>
                </a:lnTo>
                <a:lnTo>
                  <a:pt x="6219" y="15200"/>
                </a:lnTo>
                <a:lnTo>
                  <a:pt x="6255" y="15142"/>
                </a:lnTo>
                <a:lnTo>
                  <a:pt x="6289" y="15085"/>
                </a:lnTo>
                <a:lnTo>
                  <a:pt x="6322" y="15025"/>
                </a:lnTo>
                <a:lnTo>
                  <a:pt x="6352" y="14965"/>
                </a:lnTo>
                <a:lnTo>
                  <a:pt x="6383" y="14904"/>
                </a:lnTo>
                <a:lnTo>
                  <a:pt x="6411" y="14843"/>
                </a:lnTo>
                <a:lnTo>
                  <a:pt x="6438" y="14781"/>
                </a:lnTo>
                <a:lnTo>
                  <a:pt x="6464" y="14717"/>
                </a:lnTo>
                <a:lnTo>
                  <a:pt x="6487" y="14654"/>
                </a:lnTo>
                <a:lnTo>
                  <a:pt x="6510" y="14590"/>
                </a:lnTo>
                <a:lnTo>
                  <a:pt x="6530" y="14524"/>
                </a:lnTo>
                <a:lnTo>
                  <a:pt x="6548" y="14458"/>
                </a:lnTo>
                <a:lnTo>
                  <a:pt x="6566" y="14391"/>
                </a:lnTo>
                <a:lnTo>
                  <a:pt x="6581" y="14325"/>
                </a:lnTo>
                <a:lnTo>
                  <a:pt x="6595" y="14257"/>
                </a:lnTo>
                <a:lnTo>
                  <a:pt x="6607" y="14188"/>
                </a:lnTo>
                <a:lnTo>
                  <a:pt x="6618" y="14120"/>
                </a:lnTo>
                <a:lnTo>
                  <a:pt x="6626" y="14050"/>
                </a:lnTo>
                <a:lnTo>
                  <a:pt x="6633" y="13981"/>
                </a:lnTo>
                <a:lnTo>
                  <a:pt x="6638" y="13910"/>
                </a:lnTo>
                <a:lnTo>
                  <a:pt x="6640" y="13840"/>
                </a:lnTo>
                <a:lnTo>
                  <a:pt x="6641" y="13769"/>
                </a:lnTo>
                <a:lnTo>
                  <a:pt x="6641" y="7816"/>
                </a:lnTo>
                <a:lnTo>
                  <a:pt x="6690" y="7815"/>
                </a:lnTo>
                <a:lnTo>
                  <a:pt x="6741" y="7812"/>
                </a:lnTo>
                <a:lnTo>
                  <a:pt x="6790" y="7808"/>
                </a:lnTo>
                <a:lnTo>
                  <a:pt x="6839" y="7802"/>
                </a:lnTo>
                <a:lnTo>
                  <a:pt x="6889" y="7795"/>
                </a:lnTo>
                <a:lnTo>
                  <a:pt x="6938" y="7785"/>
                </a:lnTo>
                <a:lnTo>
                  <a:pt x="6986" y="7775"/>
                </a:lnTo>
                <a:lnTo>
                  <a:pt x="7035" y="7762"/>
                </a:lnTo>
                <a:lnTo>
                  <a:pt x="7083" y="7748"/>
                </a:lnTo>
                <a:lnTo>
                  <a:pt x="7131" y="7733"/>
                </a:lnTo>
                <a:lnTo>
                  <a:pt x="7180" y="7715"/>
                </a:lnTo>
                <a:lnTo>
                  <a:pt x="7228" y="7696"/>
                </a:lnTo>
                <a:lnTo>
                  <a:pt x="7276" y="7676"/>
                </a:lnTo>
                <a:lnTo>
                  <a:pt x="7323" y="7655"/>
                </a:lnTo>
                <a:lnTo>
                  <a:pt x="7370" y="7632"/>
                </a:lnTo>
                <a:lnTo>
                  <a:pt x="7416" y="7608"/>
                </a:lnTo>
                <a:lnTo>
                  <a:pt x="7463" y="7582"/>
                </a:lnTo>
                <a:lnTo>
                  <a:pt x="7510" y="7554"/>
                </a:lnTo>
                <a:lnTo>
                  <a:pt x="7556" y="7526"/>
                </a:lnTo>
                <a:lnTo>
                  <a:pt x="7603" y="7497"/>
                </a:lnTo>
                <a:lnTo>
                  <a:pt x="7649" y="7465"/>
                </a:lnTo>
                <a:lnTo>
                  <a:pt x="7695" y="7432"/>
                </a:lnTo>
                <a:lnTo>
                  <a:pt x="7739" y="7399"/>
                </a:lnTo>
                <a:lnTo>
                  <a:pt x="7785" y="7364"/>
                </a:lnTo>
                <a:lnTo>
                  <a:pt x="7829" y="7328"/>
                </a:lnTo>
                <a:lnTo>
                  <a:pt x="7874" y="7290"/>
                </a:lnTo>
                <a:lnTo>
                  <a:pt x="7917" y="7252"/>
                </a:lnTo>
                <a:lnTo>
                  <a:pt x="7962" y="7213"/>
                </a:lnTo>
                <a:lnTo>
                  <a:pt x="8005" y="7172"/>
                </a:lnTo>
                <a:lnTo>
                  <a:pt x="8049" y="7130"/>
                </a:lnTo>
                <a:lnTo>
                  <a:pt x="8092" y="7086"/>
                </a:lnTo>
                <a:lnTo>
                  <a:pt x="8134" y="7043"/>
                </a:lnTo>
                <a:lnTo>
                  <a:pt x="8177" y="6997"/>
                </a:lnTo>
                <a:lnTo>
                  <a:pt x="8219" y="6951"/>
                </a:lnTo>
                <a:lnTo>
                  <a:pt x="8261" y="6904"/>
                </a:lnTo>
                <a:lnTo>
                  <a:pt x="8302" y="6856"/>
                </a:lnTo>
                <a:lnTo>
                  <a:pt x="8343" y="6807"/>
                </a:lnTo>
                <a:lnTo>
                  <a:pt x="8384" y="6757"/>
                </a:lnTo>
                <a:lnTo>
                  <a:pt x="8424" y="6706"/>
                </a:lnTo>
                <a:lnTo>
                  <a:pt x="8465" y="6653"/>
                </a:lnTo>
                <a:lnTo>
                  <a:pt x="8504" y="6601"/>
                </a:lnTo>
                <a:lnTo>
                  <a:pt x="8544" y="6548"/>
                </a:lnTo>
                <a:lnTo>
                  <a:pt x="8583" y="6493"/>
                </a:lnTo>
                <a:lnTo>
                  <a:pt x="8621" y="6438"/>
                </a:lnTo>
                <a:lnTo>
                  <a:pt x="8660" y="6382"/>
                </a:lnTo>
                <a:lnTo>
                  <a:pt x="8698" y="6325"/>
                </a:lnTo>
                <a:lnTo>
                  <a:pt x="8735" y="6268"/>
                </a:lnTo>
                <a:lnTo>
                  <a:pt x="8773" y="6209"/>
                </a:lnTo>
                <a:lnTo>
                  <a:pt x="8845" y="6090"/>
                </a:lnTo>
                <a:lnTo>
                  <a:pt x="8917" y="5970"/>
                </a:lnTo>
                <a:lnTo>
                  <a:pt x="8987" y="5846"/>
                </a:lnTo>
                <a:lnTo>
                  <a:pt x="9055" y="5720"/>
                </a:lnTo>
                <a:lnTo>
                  <a:pt x="9121" y="5592"/>
                </a:lnTo>
                <a:lnTo>
                  <a:pt x="9187" y="5462"/>
                </a:lnTo>
                <a:lnTo>
                  <a:pt x="9249" y="5330"/>
                </a:lnTo>
                <a:lnTo>
                  <a:pt x="9310" y="5197"/>
                </a:lnTo>
                <a:lnTo>
                  <a:pt x="9369" y="5062"/>
                </a:lnTo>
                <a:lnTo>
                  <a:pt x="9426" y="4926"/>
                </a:lnTo>
                <a:lnTo>
                  <a:pt x="9481" y="4790"/>
                </a:lnTo>
                <a:lnTo>
                  <a:pt x="9534" y="4651"/>
                </a:lnTo>
                <a:lnTo>
                  <a:pt x="9586" y="4513"/>
                </a:lnTo>
                <a:lnTo>
                  <a:pt x="9635" y="4373"/>
                </a:lnTo>
                <a:lnTo>
                  <a:pt x="9682" y="4234"/>
                </a:lnTo>
                <a:lnTo>
                  <a:pt x="9726" y="4094"/>
                </a:lnTo>
                <a:lnTo>
                  <a:pt x="9769" y="3954"/>
                </a:lnTo>
                <a:lnTo>
                  <a:pt x="9808" y="3815"/>
                </a:lnTo>
                <a:lnTo>
                  <a:pt x="9846" y="3675"/>
                </a:lnTo>
                <a:lnTo>
                  <a:pt x="9881" y="3537"/>
                </a:lnTo>
                <a:lnTo>
                  <a:pt x="9915" y="3398"/>
                </a:lnTo>
                <a:lnTo>
                  <a:pt x="9946" y="3261"/>
                </a:lnTo>
                <a:lnTo>
                  <a:pt x="9974" y="3125"/>
                </a:lnTo>
                <a:lnTo>
                  <a:pt x="9999" y="2989"/>
                </a:lnTo>
                <a:lnTo>
                  <a:pt x="10022" y="2855"/>
                </a:lnTo>
                <a:lnTo>
                  <a:pt x="10043" y="2724"/>
                </a:lnTo>
                <a:lnTo>
                  <a:pt x="10061" y="2593"/>
                </a:lnTo>
                <a:lnTo>
                  <a:pt x="10076" y="2465"/>
                </a:lnTo>
                <a:lnTo>
                  <a:pt x="10088" y="2338"/>
                </a:lnTo>
                <a:lnTo>
                  <a:pt x="10098" y="2214"/>
                </a:lnTo>
                <a:lnTo>
                  <a:pt x="10104" y="2092"/>
                </a:lnTo>
                <a:lnTo>
                  <a:pt x="10109" y="1972"/>
                </a:lnTo>
                <a:lnTo>
                  <a:pt x="10110" y="1913"/>
                </a:lnTo>
                <a:lnTo>
                  <a:pt x="10110" y="1856"/>
                </a:lnTo>
                <a:lnTo>
                  <a:pt x="10109" y="1799"/>
                </a:lnTo>
                <a:lnTo>
                  <a:pt x="10108" y="1742"/>
                </a:lnTo>
                <a:lnTo>
                  <a:pt x="10106" y="1687"/>
                </a:lnTo>
                <a:lnTo>
                  <a:pt x="10103" y="1632"/>
                </a:lnTo>
                <a:lnTo>
                  <a:pt x="10099" y="1578"/>
                </a:lnTo>
                <a:lnTo>
                  <a:pt x="10096" y="1524"/>
                </a:lnTo>
                <a:lnTo>
                  <a:pt x="10090" y="1472"/>
                </a:lnTo>
                <a:lnTo>
                  <a:pt x="10084" y="1421"/>
                </a:lnTo>
                <a:lnTo>
                  <a:pt x="10078" y="1370"/>
                </a:lnTo>
                <a:lnTo>
                  <a:pt x="10070" y="1320"/>
                </a:lnTo>
                <a:lnTo>
                  <a:pt x="10063" y="1272"/>
                </a:lnTo>
                <a:lnTo>
                  <a:pt x="10054" y="1224"/>
                </a:lnTo>
                <a:lnTo>
                  <a:pt x="10044" y="1177"/>
                </a:lnTo>
                <a:lnTo>
                  <a:pt x="10034" y="1131"/>
                </a:lnTo>
                <a:lnTo>
                  <a:pt x="10024" y="1098"/>
                </a:lnTo>
                <a:lnTo>
                  <a:pt x="10015" y="1067"/>
                </a:lnTo>
                <a:lnTo>
                  <a:pt x="10004" y="1036"/>
                </a:lnTo>
                <a:lnTo>
                  <a:pt x="9993" y="1006"/>
                </a:lnTo>
                <a:lnTo>
                  <a:pt x="9980" y="977"/>
                </a:lnTo>
                <a:lnTo>
                  <a:pt x="9966" y="949"/>
                </a:lnTo>
                <a:lnTo>
                  <a:pt x="9952" y="922"/>
                </a:lnTo>
                <a:lnTo>
                  <a:pt x="9936" y="895"/>
                </a:lnTo>
                <a:lnTo>
                  <a:pt x="9920" y="871"/>
                </a:lnTo>
                <a:lnTo>
                  <a:pt x="9902" y="846"/>
                </a:lnTo>
                <a:lnTo>
                  <a:pt x="9885" y="823"/>
                </a:lnTo>
                <a:lnTo>
                  <a:pt x="9866" y="800"/>
                </a:lnTo>
                <a:lnTo>
                  <a:pt x="9846" y="778"/>
                </a:lnTo>
                <a:lnTo>
                  <a:pt x="9825" y="758"/>
                </a:lnTo>
                <a:lnTo>
                  <a:pt x="9804" y="737"/>
                </a:lnTo>
                <a:lnTo>
                  <a:pt x="9783" y="718"/>
                </a:lnTo>
                <a:lnTo>
                  <a:pt x="9760" y="699"/>
                </a:lnTo>
                <a:lnTo>
                  <a:pt x="9737" y="682"/>
                </a:lnTo>
                <a:lnTo>
                  <a:pt x="9713" y="665"/>
                </a:lnTo>
                <a:lnTo>
                  <a:pt x="9689" y="649"/>
                </a:lnTo>
                <a:lnTo>
                  <a:pt x="9664" y="634"/>
                </a:lnTo>
                <a:lnTo>
                  <a:pt x="9638" y="619"/>
                </a:lnTo>
                <a:lnTo>
                  <a:pt x="9613" y="604"/>
                </a:lnTo>
                <a:lnTo>
                  <a:pt x="9586" y="592"/>
                </a:lnTo>
                <a:lnTo>
                  <a:pt x="9559" y="579"/>
                </a:lnTo>
                <a:lnTo>
                  <a:pt x="9532" y="566"/>
                </a:lnTo>
                <a:lnTo>
                  <a:pt x="9503" y="555"/>
                </a:lnTo>
                <a:lnTo>
                  <a:pt x="9475" y="543"/>
                </a:lnTo>
                <a:lnTo>
                  <a:pt x="9418" y="525"/>
                </a:lnTo>
                <a:lnTo>
                  <a:pt x="9360" y="507"/>
                </a:lnTo>
                <a:lnTo>
                  <a:pt x="9301" y="492"/>
                </a:lnTo>
                <a:lnTo>
                  <a:pt x="9241" y="479"/>
                </a:lnTo>
                <a:lnTo>
                  <a:pt x="9180" y="467"/>
                </a:lnTo>
                <a:lnTo>
                  <a:pt x="9119" y="458"/>
                </a:lnTo>
                <a:lnTo>
                  <a:pt x="9058" y="451"/>
                </a:lnTo>
                <a:lnTo>
                  <a:pt x="8997" y="445"/>
                </a:lnTo>
                <a:lnTo>
                  <a:pt x="8936" y="441"/>
                </a:lnTo>
                <a:lnTo>
                  <a:pt x="8875" y="438"/>
                </a:lnTo>
                <a:lnTo>
                  <a:pt x="8816" y="437"/>
                </a:lnTo>
                <a:lnTo>
                  <a:pt x="8757" y="436"/>
                </a:lnTo>
                <a:lnTo>
                  <a:pt x="8700" y="437"/>
                </a:lnTo>
                <a:lnTo>
                  <a:pt x="8644" y="438"/>
                </a:lnTo>
                <a:lnTo>
                  <a:pt x="8588" y="441"/>
                </a:lnTo>
                <a:lnTo>
                  <a:pt x="8536" y="444"/>
                </a:lnTo>
                <a:lnTo>
                  <a:pt x="8437" y="452"/>
                </a:lnTo>
                <a:lnTo>
                  <a:pt x="8437" y="334"/>
                </a:lnTo>
                <a:lnTo>
                  <a:pt x="8436" y="316"/>
                </a:lnTo>
                <a:lnTo>
                  <a:pt x="8435" y="300"/>
                </a:lnTo>
                <a:lnTo>
                  <a:pt x="8434" y="283"/>
                </a:lnTo>
                <a:lnTo>
                  <a:pt x="8430" y="267"/>
                </a:lnTo>
                <a:lnTo>
                  <a:pt x="8427" y="250"/>
                </a:lnTo>
                <a:lnTo>
                  <a:pt x="8422" y="235"/>
                </a:lnTo>
                <a:lnTo>
                  <a:pt x="8417" y="219"/>
                </a:lnTo>
                <a:lnTo>
                  <a:pt x="8410" y="204"/>
                </a:lnTo>
                <a:lnTo>
                  <a:pt x="8404" y="189"/>
                </a:lnTo>
                <a:lnTo>
                  <a:pt x="8397" y="175"/>
                </a:lnTo>
                <a:lnTo>
                  <a:pt x="8389" y="161"/>
                </a:lnTo>
                <a:lnTo>
                  <a:pt x="8380" y="147"/>
                </a:lnTo>
                <a:lnTo>
                  <a:pt x="8370" y="134"/>
                </a:lnTo>
                <a:lnTo>
                  <a:pt x="8361" y="122"/>
                </a:lnTo>
                <a:lnTo>
                  <a:pt x="8350" y="109"/>
                </a:lnTo>
                <a:lnTo>
                  <a:pt x="8340" y="98"/>
                </a:lnTo>
                <a:lnTo>
                  <a:pt x="8328" y="87"/>
                </a:lnTo>
                <a:lnTo>
                  <a:pt x="8316" y="77"/>
                </a:lnTo>
                <a:lnTo>
                  <a:pt x="8303" y="67"/>
                </a:lnTo>
                <a:lnTo>
                  <a:pt x="8290" y="58"/>
                </a:lnTo>
                <a:lnTo>
                  <a:pt x="8276" y="48"/>
                </a:lnTo>
                <a:lnTo>
                  <a:pt x="8262" y="41"/>
                </a:lnTo>
                <a:lnTo>
                  <a:pt x="8248" y="33"/>
                </a:lnTo>
                <a:lnTo>
                  <a:pt x="8234" y="27"/>
                </a:lnTo>
                <a:lnTo>
                  <a:pt x="8219" y="22"/>
                </a:lnTo>
                <a:lnTo>
                  <a:pt x="8204" y="16"/>
                </a:lnTo>
                <a:lnTo>
                  <a:pt x="8187" y="11"/>
                </a:lnTo>
                <a:lnTo>
                  <a:pt x="8171" y="7"/>
                </a:lnTo>
                <a:lnTo>
                  <a:pt x="8154" y="5"/>
                </a:lnTo>
                <a:lnTo>
                  <a:pt x="8138" y="3"/>
                </a:lnTo>
                <a:lnTo>
                  <a:pt x="8122" y="2"/>
                </a:lnTo>
                <a:lnTo>
                  <a:pt x="8104" y="0"/>
                </a:lnTo>
                <a:lnTo>
                  <a:pt x="8088" y="2"/>
                </a:lnTo>
                <a:lnTo>
                  <a:pt x="8070" y="3"/>
                </a:lnTo>
                <a:lnTo>
                  <a:pt x="8053" y="5"/>
                </a:lnTo>
                <a:lnTo>
                  <a:pt x="8037" y="7"/>
                </a:lnTo>
                <a:lnTo>
                  <a:pt x="8021" y="11"/>
                </a:lnTo>
                <a:lnTo>
                  <a:pt x="8005" y="16"/>
                </a:lnTo>
                <a:lnTo>
                  <a:pt x="7990" y="22"/>
                </a:lnTo>
                <a:lnTo>
                  <a:pt x="7975" y="27"/>
                </a:lnTo>
                <a:lnTo>
                  <a:pt x="7960" y="33"/>
                </a:lnTo>
                <a:lnTo>
                  <a:pt x="7946" y="41"/>
                </a:lnTo>
                <a:lnTo>
                  <a:pt x="7931" y="48"/>
                </a:lnTo>
                <a:lnTo>
                  <a:pt x="7919" y="58"/>
                </a:lnTo>
                <a:lnTo>
                  <a:pt x="7906" y="67"/>
                </a:lnTo>
                <a:lnTo>
                  <a:pt x="7893" y="77"/>
                </a:lnTo>
                <a:lnTo>
                  <a:pt x="7881" y="87"/>
                </a:lnTo>
                <a:lnTo>
                  <a:pt x="7869" y="98"/>
                </a:lnTo>
                <a:lnTo>
                  <a:pt x="7858" y="109"/>
                </a:lnTo>
                <a:lnTo>
                  <a:pt x="7847" y="122"/>
                </a:lnTo>
                <a:lnTo>
                  <a:pt x="7838" y="134"/>
                </a:lnTo>
                <a:lnTo>
                  <a:pt x="7828" y="147"/>
                </a:lnTo>
                <a:lnTo>
                  <a:pt x="7820" y="161"/>
                </a:lnTo>
                <a:lnTo>
                  <a:pt x="7812" y="175"/>
                </a:lnTo>
                <a:lnTo>
                  <a:pt x="7805" y="189"/>
                </a:lnTo>
                <a:lnTo>
                  <a:pt x="7798" y="204"/>
                </a:lnTo>
                <a:lnTo>
                  <a:pt x="7792" y="219"/>
                </a:lnTo>
                <a:lnTo>
                  <a:pt x="7787" y="235"/>
                </a:lnTo>
                <a:lnTo>
                  <a:pt x="7782" y="250"/>
                </a:lnTo>
                <a:lnTo>
                  <a:pt x="7779" y="267"/>
                </a:lnTo>
                <a:lnTo>
                  <a:pt x="7775" y="283"/>
                </a:lnTo>
                <a:lnTo>
                  <a:pt x="7773" y="300"/>
                </a:lnTo>
                <a:lnTo>
                  <a:pt x="7772" y="316"/>
                </a:lnTo>
                <a:lnTo>
                  <a:pt x="7772" y="334"/>
                </a:lnTo>
                <a:lnTo>
                  <a:pt x="7772" y="1265"/>
                </a:lnTo>
                <a:lnTo>
                  <a:pt x="7772" y="1281"/>
                </a:lnTo>
                <a:lnTo>
                  <a:pt x="7773" y="1299"/>
                </a:lnTo>
                <a:lnTo>
                  <a:pt x="7775" y="1315"/>
                </a:lnTo>
                <a:lnTo>
                  <a:pt x="7779" y="1332"/>
                </a:lnTo>
                <a:lnTo>
                  <a:pt x="7782" y="1348"/>
                </a:lnTo>
                <a:lnTo>
                  <a:pt x="7787" y="1363"/>
                </a:lnTo>
                <a:lnTo>
                  <a:pt x="7792" y="1379"/>
                </a:lnTo>
                <a:lnTo>
                  <a:pt x="7798" y="1394"/>
                </a:lnTo>
                <a:lnTo>
                  <a:pt x="7805" y="1409"/>
                </a:lnTo>
                <a:lnTo>
                  <a:pt x="7812" y="1423"/>
                </a:lnTo>
                <a:lnTo>
                  <a:pt x="7820" y="1437"/>
                </a:lnTo>
                <a:lnTo>
                  <a:pt x="7828" y="1450"/>
                </a:lnTo>
                <a:lnTo>
                  <a:pt x="7838" y="1463"/>
                </a:lnTo>
                <a:lnTo>
                  <a:pt x="7847" y="1476"/>
                </a:lnTo>
                <a:lnTo>
                  <a:pt x="7858" y="1488"/>
                </a:lnTo>
                <a:lnTo>
                  <a:pt x="7869" y="1499"/>
                </a:lnTo>
                <a:lnTo>
                  <a:pt x="7881" y="1511"/>
                </a:lnTo>
                <a:lnTo>
                  <a:pt x="7893" y="1521"/>
                </a:lnTo>
                <a:lnTo>
                  <a:pt x="7906" y="1531"/>
                </a:lnTo>
                <a:lnTo>
                  <a:pt x="7919" y="1540"/>
                </a:lnTo>
                <a:lnTo>
                  <a:pt x="7931" y="1549"/>
                </a:lnTo>
                <a:lnTo>
                  <a:pt x="7946" y="1557"/>
                </a:lnTo>
                <a:lnTo>
                  <a:pt x="7960" y="1564"/>
                </a:lnTo>
                <a:lnTo>
                  <a:pt x="7975" y="1571"/>
                </a:lnTo>
                <a:lnTo>
                  <a:pt x="7990" y="1577"/>
                </a:lnTo>
                <a:lnTo>
                  <a:pt x="8005" y="1582"/>
                </a:lnTo>
                <a:lnTo>
                  <a:pt x="8021" y="1586"/>
                </a:lnTo>
                <a:lnTo>
                  <a:pt x="8037" y="1590"/>
                </a:lnTo>
                <a:lnTo>
                  <a:pt x="8053" y="1593"/>
                </a:lnTo>
                <a:lnTo>
                  <a:pt x="8070" y="1596"/>
                </a:lnTo>
                <a:lnTo>
                  <a:pt x="8088" y="1597"/>
                </a:lnTo>
                <a:lnTo>
                  <a:pt x="8104" y="1597"/>
                </a:lnTo>
                <a:lnTo>
                  <a:pt x="8122" y="1597"/>
                </a:lnTo>
                <a:lnTo>
                  <a:pt x="8138" y="1596"/>
                </a:lnTo>
                <a:lnTo>
                  <a:pt x="8154" y="1593"/>
                </a:lnTo>
                <a:lnTo>
                  <a:pt x="8171" y="1590"/>
                </a:lnTo>
                <a:lnTo>
                  <a:pt x="8187" y="1586"/>
                </a:lnTo>
                <a:lnTo>
                  <a:pt x="8204" y="1582"/>
                </a:lnTo>
                <a:lnTo>
                  <a:pt x="8219" y="1577"/>
                </a:lnTo>
                <a:lnTo>
                  <a:pt x="8234" y="1571"/>
                </a:lnTo>
                <a:lnTo>
                  <a:pt x="8248" y="1564"/>
                </a:lnTo>
                <a:lnTo>
                  <a:pt x="8262" y="1557"/>
                </a:lnTo>
                <a:lnTo>
                  <a:pt x="8276" y="1549"/>
                </a:lnTo>
                <a:lnTo>
                  <a:pt x="8290" y="1540"/>
                </a:lnTo>
                <a:lnTo>
                  <a:pt x="8303" y="1531"/>
                </a:lnTo>
                <a:lnTo>
                  <a:pt x="8316" y="1521"/>
                </a:lnTo>
                <a:lnTo>
                  <a:pt x="8328" y="1511"/>
                </a:lnTo>
                <a:lnTo>
                  <a:pt x="8340" y="1499"/>
                </a:lnTo>
                <a:lnTo>
                  <a:pt x="8350" y="1488"/>
                </a:lnTo>
                <a:lnTo>
                  <a:pt x="8361" y="1476"/>
                </a:lnTo>
                <a:lnTo>
                  <a:pt x="8370" y="1463"/>
                </a:lnTo>
                <a:lnTo>
                  <a:pt x="8380" y="1450"/>
                </a:lnTo>
                <a:lnTo>
                  <a:pt x="8389" y="1437"/>
                </a:lnTo>
                <a:lnTo>
                  <a:pt x="8397" y="1423"/>
                </a:lnTo>
                <a:lnTo>
                  <a:pt x="8404" y="1409"/>
                </a:lnTo>
                <a:lnTo>
                  <a:pt x="8410" y="1394"/>
                </a:lnTo>
                <a:lnTo>
                  <a:pt x="8417" y="1379"/>
                </a:lnTo>
                <a:lnTo>
                  <a:pt x="8422" y="1363"/>
                </a:lnTo>
                <a:lnTo>
                  <a:pt x="8427" y="1348"/>
                </a:lnTo>
                <a:lnTo>
                  <a:pt x="8430" y="1332"/>
                </a:lnTo>
                <a:lnTo>
                  <a:pt x="8434" y="1315"/>
                </a:lnTo>
                <a:lnTo>
                  <a:pt x="8435" y="1299"/>
                </a:lnTo>
                <a:lnTo>
                  <a:pt x="8436" y="1281"/>
                </a:lnTo>
                <a:lnTo>
                  <a:pt x="8437" y="1265"/>
                </a:lnTo>
                <a:lnTo>
                  <a:pt x="8437" y="1111"/>
                </a:lnTo>
                <a:lnTo>
                  <a:pt x="8547" y="1098"/>
                </a:lnTo>
                <a:lnTo>
                  <a:pt x="8651" y="1088"/>
                </a:lnTo>
                <a:lnTo>
                  <a:pt x="8746" y="1082"/>
                </a:lnTo>
                <a:lnTo>
                  <a:pt x="8834" y="1078"/>
                </a:lnTo>
                <a:lnTo>
                  <a:pt x="8875" y="1078"/>
                </a:lnTo>
                <a:lnTo>
                  <a:pt x="8915" y="1078"/>
                </a:lnTo>
                <a:lnTo>
                  <a:pt x="8952" y="1080"/>
                </a:lnTo>
                <a:lnTo>
                  <a:pt x="8988" y="1081"/>
                </a:lnTo>
                <a:lnTo>
                  <a:pt x="9022" y="1083"/>
                </a:lnTo>
                <a:lnTo>
                  <a:pt x="9055" y="1085"/>
                </a:lnTo>
                <a:lnTo>
                  <a:pt x="9087" y="1089"/>
                </a:lnTo>
                <a:lnTo>
                  <a:pt x="9116" y="1092"/>
                </a:lnTo>
                <a:lnTo>
                  <a:pt x="9144" y="1097"/>
                </a:lnTo>
                <a:lnTo>
                  <a:pt x="9171" y="1102"/>
                </a:lnTo>
                <a:lnTo>
                  <a:pt x="9196" y="1108"/>
                </a:lnTo>
                <a:lnTo>
                  <a:pt x="9221" y="1114"/>
                </a:lnTo>
                <a:lnTo>
                  <a:pt x="9243" y="1119"/>
                </a:lnTo>
                <a:lnTo>
                  <a:pt x="9264" y="1126"/>
                </a:lnTo>
                <a:lnTo>
                  <a:pt x="9284" y="1133"/>
                </a:lnTo>
                <a:lnTo>
                  <a:pt x="9303" y="1141"/>
                </a:lnTo>
                <a:lnTo>
                  <a:pt x="9320" y="1149"/>
                </a:lnTo>
                <a:lnTo>
                  <a:pt x="9337" y="1157"/>
                </a:lnTo>
                <a:lnTo>
                  <a:pt x="9352" y="1165"/>
                </a:lnTo>
                <a:lnTo>
                  <a:pt x="9366" y="1173"/>
                </a:lnTo>
                <a:lnTo>
                  <a:pt x="9379" y="1183"/>
                </a:lnTo>
                <a:lnTo>
                  <a:pt x="9392" y="1192"/>
                </a:lnTo>
                <a:lnTo>
                  <a:pt x="9403" y="1200"/>
                </a:lnTo>
                <a:lnTo>
                  <a:pt x="9413" y="1210"/>
                </a:lnTo>
                <a:lnTo>
                  <a:pt x="9423" y="1219"/>
                </a:lnTo>
                <a:lnTo>
                  <a:pt x="9431" y="1230"/>
                </a:lnTo>
                <a:lnTo>
                  <a:pt x="9445" y="1248"/>
                </a:lnTo>
                <a:lnTo>
                  <a:pt x="9457" y="1267"/>
                </a:lnTo>
                <a:lnTo>
                  <a:pt x="9466" y="1287"/>
                </a:lnTo>
                <a:lnTo>
                  <a:pt x="9472" y="1306"/>
                </a:lnTo>
                <a:lnTo>
                  <a:pt x="9476" y="1323"/>
                </a:lnTo>
                <a:lnTo>
                  <a:pt x="9479" y="1341"/>
                </a:lnTo>
                <a:lnTo>
                  <a:pt x="9480" y="1359"/>
                </a:lnTo>
                <a:lnTo>
                  <a:pt x="9479" y="1374"/>
                </a:lnTo>
                <a:lnTo>
                  <a:pt x="9478" y="1388"/>
                </a:lnTo>
                <a:lnTo>
                  <a:pt x="9476" y="1400"/>
                </a:lnTo>
                <a:lnTo>
                  <a:pt x="9474" y="1410"/>
                </a:lnTo>
                <a:lnTo>
                  <a:pt x="9469" y="1426"/>
                </a:lnTo>
                <a:lnTo>
                  <a:pt x="9468" y="1431"/>
                </a:lnTo>
                <a:lnTo>
                  <a:pt x="9459" y="1552"/>
                </a:lnTo>
                <a:lnTo>
                  <a:pt x="9450" y="1671"/>
                </a:lnTo>
                <a:lnTo>
                  <a:pt x="9439" y="1788"/>
                </a:lnTo>
                <a:lnTo>
                  <a:pt x="9427" y="1904"/>
                </a:lnTo>
                <a:lnTo>
                  <a:pt x="9415" y="2018"/>
                </a:lnTo>
                <a:lnTo>
                  <a:pt x="9403" y="2130"/>
                </a:lnTo>
                <a:lnTo>
                  <a:pt x="9390" y="2242"/>
                </a:lnTo>
                <a:lnTo>
                  <a:pt x="9376" y="2351"/>
                </a:lnTo>
                <a:lnTo>
                  <a:pt x="9362" y="2459"/>
                </a:lnTo>
                <a:lnTo>
                  <a:pt x="9346" y="2566"/>
                </a:lnTo>
                <a:lnTo>
                  <a:pt x="9330" y="2670"/>
                </a:lnTo>
                <a:lnTo>
                  <a:pt x="9313" y="2773"/>
                </a:lnTo>
                <a:lnTo>
                  <a:pt x="9296" y="2874"/>
                </a:lnTo>
                <a:lnTo>
                  <a:pt x="9278" y="2975"/>
                </a:lnTo>
                <a:lnTo>
                  <a:pt x="9261" y="3074"/>
                </a:lnTo>
                <a:lnTo>
                  <a:pt x="9242" y="3171"/>
                </a:lnTo>
                <a:lnTo>
                  <a:pt x="9222" y="3266"/>
                </a:lnTo>
                <a:lnTo>
                  <a:pt x="9202" y="3360"/>
                </a:lnTo>
                <a:lnTo>
                  <a:pt x="9181" y="3452"/>
                </a:lnTo>
                <a:lnTo>
                  <a:pt x="9160" y="3544"/>
                </a:lnTo>
                <a:lnTo>
                  <a:pt x="9139" y="3634"/>
                </a:lnTo>
                <a:lnTo>
                  <a:pt x="9116" y="3722"/>
                </a:lnTo>
                <a:lnTo>
                  <a:pt x="9094" y="3809"/>
                </a:lnTo>
                <a:lnTo>
                  <a:pt x="9071" y="3895"/>
                </a:lnTo>
                <a:lnTo>
                  <a:pt x="9047" y="3978"/>
                </a:lnTo>
                <a:lnTo>
                  <a:pt x="9024" y="4061"/>
                </a:lnTo>
                <a:lnTo>
                  <a:pt x="8999" y="4142"/>
                </a:lnTo>
                <a:lnTo>
                  <a:pt x="8974" y="4222"/>
                </a:lnTo>
                <a:lnTo>
                  <a:pt x="8950" y="4300"/>
                </a:lnTo>
                <a:lnTo>
                  <a:pt x="8924" y="4378"/>
                </a:lnTo>
                <a:lnTo>
                  <a:pt x="8898" y="4454"/>
                </a:lnTo>
                <a:lnTo>
                  <a:pt x="8872" y="4529"/>
                </a:lnTo>
                <a:lnTo>
                  <a:pt x="8845" y="4602"/>
                </a:lnTo>
                <a:lnTo>
                  <a:pt x="8818" y="4675"/>
                </a:lnTo>
                <a:lnTo>
                  <a:pt x="8791" y="4745"/>
                </a:lnTo>
                <a:lnTo>
                  <a:pt x="8763" y="4814"/>
                </a:lnTo>
                <a:lnTo>
                  <a:pt x="8735" y="4882"/>
                </a:lnTo>
                <a:lnTo>
                  <a:pt x="8707" y="4949"/>
                </a:lnTo>
                <a:lnTo>
                  <a:pt x="8679" y="5015"/>
                </a:lnTo>
                <a:lnTo>
                  <a:pt x="8651" y="5079"/>
                </a:lnTo>
                <a:lnTo>
                  <a:pt x="8621" y="5143"/>
                </a:lnTo>
                <a:lnTo>
                  <a:pt x="8592" y="5205"/>
                </a:lnTo>
                <a:lnTo>
                  <a:pt x="8563" y="5266"/>
                </a:lnTo>
                <a:lnTo>
                  <a:pt x="8533" y="5326"/>
                </a:lnTo>
                <a:lnTo>
                  <a:pt x="8473" y="5441"/>
                </a:lnTo>
                <a:lnTo>
                  <a:pt x="8412" y="5552"/>
                </a:lnTo>
                <a:lnTo>
                  <a:pt x="8351" y="5659"/>
                </a:lnTo>
                <a:lnTo>
                  <a:pt x="8290" y="5761"/>
                </a:lnTo>
                <a:lnTo>
                  <a:pt x="8228" y="5858"/>
                </a:lnTo>
                <a:lnTo>
                  <a:pt x="8166" y="5952"/>
                </a:lnTo>
                <a:lnTo>
                  <a:pt x="8104" y="6041"/>
                </a:lnTo>
                <a:lnTo>
                  <a:pt x="8042" y="6127"/>
                </a:lnTo>
                <a:lnTo>
                  <a:pt x="7980" y="6209"/>
                </a:lnTo>
                <a:lnTo>
                  <a:pt x="7917" y="6286"/>
                </a:lnTo>
                <a:lnTo>
                  <a:pt x="7855" y="6360"/>
                </a:lnTo>
                <a:lnTo>
                  <a:pt x="7794" y="6429"/>
                </a:lnTo>
                <a:lnTo>
                  <a:pt x="7733" y="6496"/>
                </a:lnTo>
                <a:lnTo>
                  <a:pt x="7672" y="6558"/>
                </a:lnTo>
                <a:lnTo>
                  <a:pt x="7612" y="6618"/>
                </a:lnTo>
                <a:lnTo>
                  <a:pt x="7554" y="6675"/>
                </a:lnTo>
                <a:lnTo>
                  <a:pt x="7496" y="6727"/>
                </a:lnTo>
                <a:lnTo>
                  <a:pt x="7439" y="6777"/>
                </a:lnTo>
                <a:lnTo>
                  <a:pt x="7382" y="6823"/>
                </a:lnTo>
                <a:lnTo>
                  <a:pt x="7328" y="6867"/>
                </a:lnTo>
                <a:lnTo>
                  <a:pt x="7275" y="6908"/>
                </a:lnTo>
                <a:lnTo>
                  <a:pt x="7223" y="6945"/>
                </a:lnTo>
                <a:lnTo>
                  <a:pt x="7172" y="6981"/>
                </a:lnTo>
                <a:lnTo>
                  <a:pt x="7123" y="7014"/>
                </a:lnTo>
                <a:lnTo>
                  <a:pt x="7076" y="7043"/>
                </a:lnTo>
                <a:lnTo>
                  <a:pt x="7032" y="7071"/>
                </a:lnTo>
                <a:lnTo>
                  <a:pt x="6988" y="7096"/>
                </a:lnTo>
                <a:lnTo>
                  <a:pt x="6946" y="7119"/>
                </a:lnTo>
                <a:lnTo>
                  <a:pt x="6907" y="7139"/>
                </a:lnTo>
                <a:lnTo>
                  <a:pt x="6870" y="7158"/>
                </a:lnTo>
                <a:lnTo>
                  <a:pt x="6836" y="7174"/>
                </a:lnTo>
                <a:lnTo>
                  <a:pt x="6804" y="7189"/>
                </a:lnTo>
                <a:lnTo>
                  <a:pt x="6748" y="7213"/>
                </a:lnTo>
                <a:lnTo>
                  <a:pt x="6702" y="7231"/>
                </a:lnTo>
                <a:lnTo>
                  <a:pt x="6668" y="7242"/>
                </a:lnTo>
                <a:lnTo>
                  <a:pt x="6641" y="7250"/>
                </a:lnTo>
                <a:lnTo>
                  <a:pt x="5920" y="7250"/>
                </a:lnTo>
                <a:lnTo>
                  <a:pt x="5891" y="7242"/>
                </a:lnTo>
                <a:lnTo>
                  <a:pt x="5857" y="7231"/>
                </a:lnTo>
                <a:lnTo>
                  <a:pt x="5813" y="7213"/>
                </a:lnTo>
                <a:lnTo>
                  <a:pt x="5757" y="7189"/>
                </a:lnTo>
                <a:lnTo>
                  <a:pt x="5724" y="7174"/>
                </a:lnTo>
                <a:lnTo>
                  <a:pt x="5690" y="7158"/>
                </a:lnTo>
                <a:lnTo>
                  <a:pt x="5652" y="7139"/>
                </a:lnTo>
                <a:lnTo>
                  <a:pt x="5613" y="7119"/>
                </a:lnTo>
                <a:lnTo>
                  <a:pt x="5572" y="7096"/>
                </a:lnTo>
                <a:lnTo>
                  <a:pt x="5529" y="7071"/>
                </a:lnTo>
                <a:lnTo>
                  <a:pt x="5483" y="7043"/>
                </a:lnTo>
                <a:lnTo>
                  <a:pt x="5436" y="7014"/>
                </a:lnTo>
                <a:lnTo>
                  <a:pt x="5387" y="6981"/>
                </a:lnTo>
                <a:lnTo>
                  <a:pt x="5337" y="6945"/>
                </a:lnTo>
                <a:lnTo>
                  <a:pt x="5285" y="6908"/>
                </a:lnTo>
                <a:lnTo>
                  <a:pt x="5232" y="6867"/>
                </a:lnTo>
                <a:lnTo>
                  <a:pt x="5177" y="6823"/>
                </a:lnTo>
                <a:lnTo>
                  <a:pt x="5121" y="6777"/>
                </a:lnTo>
                <a:lnTo>
                  <a:pt x="5064" y="6727"/>
                </a:lnTo>
                <a:lnTo>
                  <a:pt x="5006" y="6675"/>
                </a:lnTo>
                <a:lnTo>
                  <a:pt x="4947" y="6618"/>
                </a:lnTo>
                <a:lnTo>
                  <a:pt x="4887" y="6558"/>
                </a:lnTo>
                <a:lnTo>
                  <a:pt x="4827" y="6496"/>
                </a:lnTo>
                <a:lnTo>
                  <a:pt x="4766" y="6429"/>
                </a:lnTo>
                <a:lnTo>
                  <a:pt x="4704" y="6360"/>
                </a:lnTo>
                <a:lnTo>
                  <a:pt x="4643" y="6286"/>
                </a:lnTo>
                <a:lnTo>
                  <a:pt x="4581" y="6209"/>
                </a:lnTo>
                <a:lnTo>
                  <a:pt x="4519" y="6127"/>
                </a:lnTo>
                <a:lnTo>
                  <a:pt x="4456" y="6041"/>
                </a:lnTo>
                <a:lnTo>
                  <a:pt x="4393" y="5952"/>
                </a:lnTo>
                <a:lnTo>
                  <a:pt x="4331" y="5858"/>
                </a:lnTo>
                <a:lnTo>
                  <a:pt x="4270" y="5761"/>
                </a:lnTo>
                <a:lnTo>
                  <a:pt x="4208" y="5659"/>
                </a:lnTo>
                <a:lnTo>
                  <a:pt x="4147" y="5552"/>
                </a:lnTo>
                <a:lnTo>
                  <a:pt x="4087" y="5441"/>
                </a:lnTo>
                <a:lnTo>
                  <a:pt x="4027" y="5326"/>
                </a:lnTo>
                <a:lnTo>
                  <a:pt x="3997" y="5266"/>
                </a:lnTo>
                <a:lnTo>
                  <a:pt x="3968" y="5205"/>
                </a:lnTo>
                <a:lnTo>
                  <a:pt x="3939" y="5143"/>
                </a:lnTo>
                <a:lnTo>
                  <a:pt x="3910" y="5079"/>
                </a:lnTo>
                <a:lnTo>
                  <a:pt x="3881" y="5015"/>
                </a:lnTo>
                <a:lnTo>
                  <a:pt x="3853" y="4949"/>
                </a:lnTo>
                <a:lnTo>
                  <a:pt x="3824" y="4882"/>
                </a:lnTo>
                <a:lnTo>
                  <a:pt x="3796" y="4814"/>
                </a:lnTo>
                <a:lnTo>
                  <a:pt x="3769" y="4745"/>
                </a:lnTo>
                <a:lnTo>
                  <a:pt x="3741" y="4675"/>
                </a:lnTo>
                <a:lnTo>
                  <a:pt x="3715" y="4602"/>
                </a:lnTo>
                <a:lnTo>
                  <a:pt x="3688" y="4529"/>
                </a:lnTo>
                <a:lnTo>
                  <a:pt x="3661" y="4454"/>
                </a:lnTo>
                <a:lnTo>
                  <a:pt x="3636" y="4378"/>
                </a:lnTo>
                <a:lnTo>
                  <a:pt x="3611" y="4300"/>
                </a:lnTo>
                <a:lnTo>
                  <a:pt x="3585" y="4222"/>
                </a:lnTo>
                <a:lnTo>
                  <a:pt x="3560" y="4142"/>
                </a:lnTo>
                <a:lnTo>
                  <a:pt x="3536" y="4061"/>
                </a:lnTo>
                <a:lnTo>
                  <a:pt x="3512" y="3978"/>
                </a:lnTo>
                <a:lnTo>
                  <a:pt x="3489" y="3895"/>
                </a:lnTo>
                <a:lnTo>
                  <a:pt x="3465" y="3809"/>
                </a:lnTo>
                <a:lnTo>
                  <a:pt x="3443" y="3722"/>
                </a:lnTo>
                <a:lnTo>
                  <a:pt x="3421" y="3634"/>
                </a:lnTo>
                <a:lnTo>
                  <a:pt x="3400" y="3544"/>
                </a:lnTo>
                <a:lnTo>
                  <a:pt x="3379" y="3452"/>
                </a:lnTo>
                <a:lnTo>
                  <a:pt x="3357" y="3360"/>
                </a:lnTo>
                <a:lnTo>
                  <a:pt x="3338" y="3266"/>
                </a:lnTo>
                <a:lnTo>
                  <a:pt x="3319" y="3171"/>
                </a:lnTo>
                <a:lnTo>
                  <a:pt x="3300" y="3074"/>
                </a:lnTo>
                <a:lnTo>
                  <a:pt x="3281" y="2975"/>
                </a:lnTo>
                <a:lnTo>
                  <a:pt x="3264" y="2874"/>
                </a:lnTo>
                <a:lnTo>
                  <a:pt x="3246" y="2773"/>
                </a:lnTo>
                <a:lnTo>
                  <a:pt x="3230" y="2670"/>
                </a:lnTo>
                <a:lnTo>
                  <a:pt x="3214" y="2566"/>
                </a:lnTo>
                <a:lnTo>
                  <a:pt x="3199" y="2459"/>
                </a:lnTo>
                <a:lnTo>
                  <a:pt x="3184" y="2351"/>
                </a:lnTo>
                <a:lnTo>
                  <a:pt x="3170" y="2242"/>
                </a:lnTo>
                <a:lnTo>
                  <a:pt x="3157" y="2130"/>
                </a:lnTo>
                <a:lnTo>
                  <a:pt x="3144" y="2018"/>
                </a:lnTo>
                <a:lnTo>
                  <a:pt x="3132" y="1904"/>
                </a:lnTo>
                <a:lnTo>
                  <a:pt x="3122" y="1788"/>
                </a:lnTo>
                <a:lnTo>
                  <a:pt x="3111" y="1671"/>
                </a:lnTo>
                <a:lnTo>
                  <a:pt x="3101" y="1552"/>
                </a:lnTo>
                <a:lnTo>
                  <a:pt x="3092" y="1431"/>
                </a:lnTo>
                <a:lnTo>
                  <a:pt x="3090" y="1426"/>
                </a:lnTo>
                <a:lnTo>
                  <a:pt x="3086" y="1410"/>
                </a:lnTo>
                <a:lnTo>
                  <a:pt x="3084" y="1400"/>
                </a:lnTo>
                <a:lnTo>
                  <a:pt x="3082" y="1388"/>
                </a:lnTo>
                <a:lnTo>
                  <a:pt x="3081" y="1374"/>
                </a:lnTo>
                <a:lnTo>
                  <a:pt x="3081" y="1359"/>
                </a:lnTo>
                <a:lnTo>
                  <a:pt x="3082" y="1341"/>
                </a:lnTo>
                <a:lnTo>
                  <a:pt x="3084" y="1323"/>
                </a:lnTo>
                <a:lnTo>
                  <a:pt x="3088" y="1306"/>
                </a:lnTo>
                <a:lnTo>
                  <a:pt x="3095" y="1287"/>
                </a:lnTo>
                <a:lnTo>
                  <a:pt x="3103" y="1267"/>
                </a:lnTo>
                <a:lnTo>
                  <a:pt x="3115" y="1248"/>
                </a:lnTo>
                <a:lnTo>
                  <a:pt x="3129" y="1230"/>
                </a:lnTo>
                <a:lnTo>
                  <a:pt x="3138" y="1219"/>
                </a:lnTo>
                <a:lnTo>
                  <a:pt x="3146" y="1210"/>
                </a:lnTo>
                <a:lnTo>
                  <a:pt x="3157" y="1200"/>
                </a:lnTo>
                <a:lnTo>
                  <a:pt x="3169" y="1192"/>
                </a:lnTo>
                <a:lnTo>
                  <a:pt x="3180" y="1183"/>
                </a:lnTo>
                <a:lnTo>
                  <a:pt x="3193" y="1173"/>
                </a:lnTo>
                <a:lnTo>
                  <a:pt x="3207" y="1165"/>
                </a:lnTo>
                <a:lnTo>
                  <a:pt x="3223" y="1157"/>
                </a:lnTo>
                <a:lnTo>
                  <a:pt x="3239" y="1149"/>
                </a:lnTo>
                <a:lnTo>
                  <a:pt x="3257" y="1141"/>
                </a:lnTo>
                <a:lnTo>
                  <a:pt x="3275" y="1133"/>
                </a:lnTo>
                <a:lnTo>
                  <a:pt x="3295" y="1126"/>
                </a:lnTo>
                <a:lnTo>
                  <a:pt x="3316" y="1119"/>
                </a:lnTo>
                <a:lnTo>
                  <a:pt x="3340" y="1114"/>
                </a:lnTo>
                <a:lnTo>
                  <a:pt x="3363" y="1108"/>
                </a:lnTo>
                <a:lnTo>
                  <a:pt x="3389" y="1102"/>
                </a:lnTo>
                <a:lnTo>
                  <a:pt x="3415" y="1097"/>
                </a:lnTo>
                <a:lnTo>
                  <a:pt x="3443" y="1092"/>
                </a:lnTo>
                <a:lnTo>
                  <a:pt x="3474" y="1089"/>
                </a:lnTo>
                <a:lnTo>
                  <a:pt x="3504" y="1085"/>
                </a:lnTo>
                <a:lnTo>
                  <a:pt x="3537" y="1083"/>
                </a:lnTo>
                <a:lnTo>
                  <a:pt x="3572" y="1081"/>
                </a:lnTo>
                <a:lnTo>
                  <a:pt x="3607" y="1080"/>
                </a:lnTo>
                <a:lnTo>
                  <a:pt x="3645" y="1078"/>
                </a:lnTo>
                <a:lnTo>
                  <a:pt x="3685" y="1078"/>
                </a:lnTo>
                <a:lnTo>
                  <a:pt x="3726" y="1078"/>
                </a:lnTo>
                <a:lnTo>
                  <a:pt x="3814" y="1082"/>
                </a:lnTo>
                <a:lnTo>
                  <a:pt x="3909" y="1088"/>
                </a:lnTo>
                <a:lnTo>
                  <a:pt x="4012" y="1098"/>
                </a:lnTo>
                <a:lnTo>
                  <a:pt x="4124" y="1111"/>
                </a:lnTo>
                <a:lnTo>
                  <a:pt x="4124" y="1265"/>
                </a:lnTo>
                <a:lnTo>
                  <a:pt x="4124" y="1281"/>
                </a:lnTo>
                <a:lnTo>
                  <a:pt x="4125" y="1299"/>
                </a:lnTo>
                <a:lnTo>
                  <a:pt x="4127" y="1315"/>
                </a:lnTo>
                <a:lnTo>
                  <a:pt x="4129" y="1332"/>
                </a:lnTo>
                <a:lnTo>
                  <a:pt x="4134" y="1348"/>
                </a:lnTo>
                <a:lnTo>
                  <a:pt x="4138" y="1363"/>
                </a:lnTo>
                <a:lnTo>
                  <a:pt x="4143" y="1379"/>
                </a:lnTo>
                <a:lnTo>
                  <a:pt x="4149" y="1394"/>
                </a:lnTo>
                <a:lnTo>
                  <a:pt x="4156" y="1409"/>
                </a:lnTo>
                <a:lnTo>
                  <a:pt x="4163" y="1423"/>
                </a:lnTo>
                <a:lnTo>
                  <a:pt x="4172" y="1437"/>
                </a:lnTo>
                <a:lnTo>
                  <a:pt x="4180" y="1450"/>
                </a:lnTo>
                <a:lnTo>
                  <a:pt x="4189" y="1463"/>
                </a:lnTo>
                <a:lnTo>
                  <a:pt x="4199" y="1476"/>
                </a:lnTo>
                <a:lnTo>
                  <a:pt x="4209" y="1488"/>
                </a:lnTo>
                <a:lnTo>
                  <a:pt x="4221" y="1499"/>
                </a:lnTo>
                <a:lnTo>
                  <a:pt x="4233" y="1511"/>
                </a:lnTo>
                <a:lnTo>
                  <a:pt x="4244" y="1521"/>
                </a:lnTo>
                <a:lnTo>
                  <a:pt x="4257" y="1531"/>
                </a:lnTo>
                <a:lnTo>
                  <a:pt x="4270" y="1540"/>
                </a:lnTo>
                <a:lnTo>
                  <a:pt x="4283" y="1549"/>
                </a:lnTo>
                <a:lnTo>
                  <a:pt x="4297" y="1557"/>
                </a:lnTo>
                <a:lnTo>
                  <a:pt x="4311" y="1564"/>
                </a:lnTo>
                <a:lnTo>
                  <a:pt x="4326" y="1571"/>
                </a:lnTo>
                <a:lnTo>
                  <a:pt x="4342" y="1577"/>
                </a:lnTo>
                <a:lnTo>
                  <a:pt x="4357" y="1582"/>
                </a:lnTo>
                <a:lnTo>
                  <a:pt x="4372" y="1586"/>
                </a:lnTo>
                <a:lnTo>
                  <a:pt x="4389" y="1590"/>
                </a:lnTo>
                <a:lnTo>
                  <a:pt x="4405" y="1593"/>
                </a:lnTo>
                <a:lnTo>
                  <a:pt x="4421" y="1596"/>
                </a:lnTo>
                <a:lnTo>
                  <a:pt x="4439" y="1597"/>
                </a:lnTo>
                <a:lnTo>
                  <a:pt x="4456" y="1597"/>
                </a:lnTo>
                <a:lnTo>
                  <a:pt x="4473" y="1597"/>
                </a:lnTo>
                <a:lnTo>
                  <a:pt x="4490" y="1596"/>
                </a:lnTo>
                <a:lnTo>
                  <a:pt x="4506" y="1593"/>
                </a:lnTo>
                <a:lnTo>
                  <a:pt x="4522" y="1590"/>
                </a:lnTo>
                <a:lnTo>
                  <a:pt x="4539" y="1586"/>
                </a:lnTo>
                <a:lnTo>
                  <a:pt x="4554" y="1582"/>
                </a:lnTo>
                <a:lnTo>
                  <a:pt x="4570" y="1577"/>
                </a:lnTo>
                <a:lnTo>
                  <a:pt x="4585" y="1571"/>
                </a:lnTo>
                <a:lnTo>
                  <a:pt x="4600" y="1564"/>
                </a:lnTo>
                <a:lnTo>
                  <a:pt x="4614" y="1557"/>
                </a:lnTo>
                <a:lnTo>
                  <a:pt x="4628" y="1549"/>
                </a:lnTo>
                <a:lnTo>
                  <a:pt x="4642" y="1540"/>
                </a:lnTo>
                <a:lnTo>
                  <a:pt x="4655" y="1531"/>
                </a:lnTo>
                <a:lnTo>
                  <a:pt x="4667" y="1521"/>
                </a:lnTo>
                <a:lnTo>
                  <a:pt x="4680" y="1511"/>
                </a:lnTo>
                <a:lnTo>
                  <a:pt x="4691" y="1499"/>
                </a:lnTo>
                <a:lnTo>
                  <a:pt x="4702" y="1488"/>
                </a:lnTo>
                <a:lnTo>
                  <a:pt x="4712" y="1476"/>
                </a:lnTo>
                <a:lnTo>
                  <a:pt x="4722" y="1463"/>
                </a:lnTo>
                <a:lnTo>
                  <a:pt x="4731" y="1450"/>
                </a:lnTo>
                <a:lnTo>
                  <a:pt x="4741" y="1437"/>
                </a:lnTo>
                <a:lnTo>
                  <a:pt x="4748" y="1423"/>
                </a:lnTo>
                <a:lnTo>
                  <a:pt x="4756" y="1409"/>
                </a:lnTo>
                <a:lnTo>
                  <a:pt x="4762" y="1394"/>
                </a:lnTo>
                <a:lnTo>
                  <a:pt x="4768" y="1379"/>
                </a:lnTo>
                <a:lnTo>
                  <a:pt x="4773" y="1363"/>
                </a:lnTo>
                <a:lnTo>
                  <a:pt x="4778" y="1348"/>
                </a:lnTo>
                <a:lnTo>
                  <a:pt x="4782" y="1332"/>
                </a:lnTo>
                <a:lnTo>
                  <a:pt x="4784" y="1315"/>
                </a:lnTo>
                <a:lnTo>
                  <a:pt x="4786" y="1299"/>
                </a:lnTo>
                <a:lnTo>
                  <a:pt x="4788" y="1281"/>
                </a:lnTo>
                <a:lnTo>
                  <a:pt x="4789" y="1265"/>
                </a:lnTo>
                <a:lnTo>
                  <a:pt x="4789" y="334"/>
                </a:lnTo>
                <a:lnTo>
                  <a:pt x="4788" y="316"/>
                </a:lnTo>
                <a:lnTo>
                  <a:pt x="4786" y="300"/>
                </a:lnTo>
                <a:lnTo>
                  <a:pt x="4784" y="283"/>
                </a:lnTo>
                <a:lnTo>
                  <a:pt x="4782" y="267"/>
                </a:lnTo>
                <a:lnTo>
                  <a:pt x="4778" y="250"/>
                </a:lnTo>
                <a:lnTo>
                  <a:pt x="4773" y="235"/>
                </a:lnTo>
                <a:lnTo>
                  <a:pt x="4768" y="219"/>
                </a:lnTo>
                <a:lnTo>
                  <a:pt x="4762" y="204"/>
                </a:lnTo>
                <a:lnTo>
                  <a:pt x="4756" y="189"/>
                </a:lnTo>
                <a:lnTo>
                  <a:pt x="4748" y="175"/>
                </a:lnTo>
                <a:lnTo>
                  <a:pt x="4741" y="161"/>
                </a:lnTo>
                <a:lnTo>
                  <a:pt x="4731" y="147"/>
                </a:lnTo>
                <a:lnTo>
                  <a:pt x="4722" y="134"/>
                </a:lnTo>
                <a:lnTo>
                  <a:pt x="4712" y="122"/>
                </a:lnTo>
                <a:lnTo>
                  <a:pt x="4702" y="109"/>
                </a:lnTo>
                <a:lnTo>
                  <a:pt x="4691" y="98"/>
                </a:lnTo>
                <a:lnTo>
                  <a:pt x="4680" y="87"/>
                </a:lnTo>
                <a:lnTo>
                  <a:pt x="4667" y="77"/>
                </a:lnTo>
                <a:lnTo>
                  <a:pt x="4655" y="67"/>
                </a:lnTo>
                <a:lnTo>
                  <a:pt x="4642" y="58"/>
                </a:lnTo>
                <a:lnTo>
                  <a:pt x="4628" y="48"/>
                </a:lnTo>
                <a:lnTo>
                  <a:pt x="4614" y="41"/>
                </a:lnTo>
                <a:lnTo>
                  <a:pt x="4600" y="33"/>
                </a:lnTo>
                <a:lnTo>
                  <a:pt x="4585" y="27"/>
                </a:lnTo>
                <a:lnTo>
                  <a:pt x="4570" y="22"/>
                </a:lnTo>
                <a:lnTo>
                  <a:pt x="4554" y="16"/>
                </a:lnTo>
                <a:lnTo>
                  <a:pt x="4539" y="11"/>
                </a:lnTo>
                <a:lnTo>
                  <a:pt x="4522" y="7"/>
                </a:lnTo>
                <a:lnTo>
                  <a:pt x="4506" y="5"/>
                </a:lnTo>
                <a:lnTo>
                  <a:pt x="4490" y="3"/>
                </a:lnTo>
                <a:lnTo>
                  <a:pt x="4473" y="2"/>
                </a:lnTo>
                <a:lnTo>
                  <a:pt x="4456" y="0"/>
                </a:lnTo>
                <a:lnTo>
                  <a:pt x="4439" y="2"/>
                </a:lnTo>
                <a:lnTo>
                  <a:pt x="4421" y="3"/>
                </a:lnTo>
                <a:lnTo>
                  <a:pt x="4405" y="5"/>
                </a:lnTo>
                <a:lnTo>
                  <a:pt x="4389" y="7"/>
                </a:lnTo>
                <a:lnTo>
                  <a:pt x="4372" y="11"/>
                </a:lnTo>
                <a:lnTo>
                  <a:pt x="4357" y="16"/>
                </a:lnTo>
                <a:lnTo>
                  <a:pt x="4342" y="22"/>
                </a:lnTo>
                <a:lnTo>
                  <a:pt x="4326" y="27"/>
                </a:lnTo>
                <a:lnTo>
                  <a:pt x="4311" y="33"/>
                </a:lnTo>
                <a:lnTo>
                  <a:pt x="4297" y="41"/>
                </a:lnTo>
                <a:lnTo>
                  <a:pt x="4283" y="48"/>
                </a:lnTo>
                <a:lnTo>
                  <a:pt x="4270" y="58"/>
                </a:lnTo>
                <a:lnTo>
                  <a:pt x="4257" y="67"/>
                </a:lnTo>
                <a:lnTo>
                  <a:pt x="4244" y="77"/>
                </a:lnTo>
                <a:lnTo>
                  <a:pt x="4233" y="87"/>
                </a:lnTo>
                <a:lnTo>
                  <a:pt x="4221" y="98"/>
                </a:lnTo>
                <a:lnTo>
                  <a:pt x="4209" y="109"/>
                </a:lnTo>
                <a:lnTo>
                  <a:pt x="4199" y="122"/>
                </a:lnTo>
                <a:lnTo>
                  <a:pt x="4189" y="134"/>
                </a:lnTo>
                <a:lnTo>
                  <a:pt x="4180" y="147"/>
                </a:lnTo>
                <a:lnTo>
                  <a:pt x="4172" y="161"/>
                </a:lnTo>
                <a:lnTo>
                  <a:pt x="4163" y="175"/>
                </a:lnTo>
                <a:lnTo>
                  <a:pt x="4156" y="189"/>
                </a:lnTo>
                <a:lnTo>
                  <a:pt x="4149" y="204"/>
                </a:lnTo>
                <a:lnTo>
                  <a:pt x="4143" y="219"/>
                </a:lnTo>
                <a:lnTo>
                  <a:pt x="4138" y="235"/>
                </a:lnTo>
                <a:lnTo>
                  <a:pt x="4134" y="250"/>
                </a:lnTo>
                <a:lnTo>
                  <a:pt x="4129" y="267"/>
                </a:lnTo>
                <a:lnTo>
                  <a:pt x="4127" y="283"/>
                </a:lnTo>
                <a:lnTo>
                  <a:pt x="4125" y="300"/>
                </a:lnTo>
                <a:lnTo>
                  <a:pt x="4124" y="316"/>
                </a:lnTo>
                <a:lnTo>
                  <a:pt x="4124" y="334"/>
                </a:lnTo>
                <a:lnTo>
                  <a:pt x="4124" y="452"/>
                </a:lnTo>
                <a:lnTo>
                  <a:pt x="4024" y="444"/>
                </a:lnTo>
                <a:lnTo>
                  <a:pt x="3971" y="441"/>
                </a:lnTo>
                <a:lnTo>
                  <a:pt x="3917" y="438"/>
                </a:lnTo>
                <a:lnTo>
                  <a:pt x="3861" y="437"/>
                </a:lnTo>
                <a:lnTo>
                  <a:pt x="3803" y="436"/>
                </a:lnTo>
                <a:lnTo>
                  <a:pt x="3745" y="437"/>
                </a:lnTo>
                <a:lnTo>
                  <a:pt x="3685" y="438"/>
                </a:lnTo>
                <a:lnTo>
                  <a:pt x="3625" y="441"/>
                </a:lnTo>
                <a:lnTo>
                  <a:pt x="3564" y="445"/>
                </a:lnTo>
                <a:lnTo>
                  <a:pt x="3503" y="451"/>
                </a:lnTo>
                <a:lnTo>
                  <a:pt x="3441" y="458"/>
                </a:lnTo>
                <a:lnTo>
                  <a:pt x="3380" y="467"/>
                </a:lnTo>
                <a:lnTo>
                  <a:pt x="3320" y="479"/>
                </a:lnTo>
                <a:lnTo>
                  <a:pt x="3259" y="492"/>
                </a:lnTo>
                <a:lnTo>
                  <a:pt x="3200" y="507"/>
                </a:lnTo>
                <a:lnTo>
                  <a:pt x="3142" y="525"/>
                </a:lnTo>
                <a:lnTo>
                  <a:pt x="3084" y="543"/>
                </a:lnTo>
                <a:lnTo>
                  <a:pt x="3056" y="555"/>
                </a:lnTo>
                <a:lnTo>
                  <a:pt x="3028" y="566"/>
                </a:lnTo>
                <a:lnTo>
                  <a:pt x="3001" y="579"/>
                </a:lnTo>
                <a:lnTo>
                  <a:pt x="2974" y="592"/>
                </a:lnTo>
                <a:lnTo>
                  <a:pt x="2948" y="604"/>
                </a:lnTo>
                <a:lnTo>
                  <a:pt x="2921" y="619"/>
                </a:lnTo>
                <a:lnTo>
                  <a:pt x="2896" y="634"/>
                </a:lnTo>
                <a:lnTo>
                  <a:pt x="2872" y="649"/>
                </a:lnTo>
                <a:lnTo>
                  <a:pt x="2847" y="665"/>
                </a:lnTo>
                <a:lnTo>
                  <a:pt x="2824" y="682"/>
                </a:lnTo>
                <a:lnTo>
                  <a:pt x="2800" y="699"/>
                </a:lnTo>
                <a:lnTo>
                  <a:pt x="2778" y="718"/>
                </a:lnTo>
                <a:lnTo>
                  <a:pt x="2756" y="737"/>
                </a:lnTo>
                <a:lnTo>
                  <a:pt x="2735" y="758"/>
                </a:lnTo>
                <a:lnTo>
                  <a:pt x="2715" y="778"/>
                </a:lnTo>
                <a:lnTo>
                  <a:pt x="2695" y="800"/>
                </a:lnTo>
                <a:lnTo>
                  <a:pt x="2676" y="823"/>
                </a:lnTo>
                <a:lnTo>
                  <a:pt x="2657" y="846"/>
                </a:lnTo>
                <a:lnTo>
                  <a:pt x="2641" y="871"/>
                </a:lnTo>
                <a:lnTo>
                  <a:pt x="2624" y="895"/>
                </a:lnTo>
                <a:lnTo>
                  <a:pt x="2608" y="922"/>
                </a:lnTo>
                <a:lnTo>
                  <a:pt x="2594" y="949"/>
                </a:lnTo>
                <a:lnTo>
                  <a:pt x="2580" y="977"/>
                </a:lnTo>
                <a:lnTo>
                  <a:pt x="2567" y="1006"/>
                </a:lnTo>
                <a:lnTo>
                  <a:pt x="2555" y="1036"/>
                </a:lnTo>
                <a:lnTo>
                  <a:pt x="2545" y="1067"/>
                </a:lnTo>
                <a:lnTo>
                  <a:pt x="2535" y="1098"/>
                </a:lnTo>
                <a:lnTo>
                  <a:pt x="2527" y="1131"/>
                </a:lnTo>
                <a:lnTo>
                  <a:pt x="2516" y="1177"/>
                </a:lnTo>
                <a:lnTo>
                  <a:pt x="2506" y="1224"/>
                </a:lnTo>
                <a:lnTo>
                  <a:pt x="2498" y="1272"/>
                </a:lnTo>
                <a:lnTo>
                  <a:pt x="2489" y="1320"/>
                </a:lnTo>
                <a:lnTo>
                  <a:pt x="2482" y="1370"/>
                </a:lnTo>
                <a:lnTo>
                  <a:pt x="2475" y="1421"/>
                </a:lnTo>
                <a:lnTo>
                  <a:pt x="2469" y="1472"/>
                </a:lnTo>
                <a:lnTo>
                  <a:pt x="2465" y="1524"/>
                </a:lnTo>
                <a:lnTo>
                  <a:pt x="2460" y="1578"/>
                </a:lnTo>
                <a:lnTo>
                  <a:pt x="2457" y="1632"/>
                </a:lnTo>
                <a:lnTo>
                  <a:pt x="2454" y="1687"/>
                </a:lnTo>
                <a:lnTo>
                  <a:pt x="2452" y="1742"/>
                </a:lnTo>
                <a:lnTo>
                  <a:pt x="2451" y="1799"/>
                </a:lnTo>
                <a:lnTo>
                  <a:pt x="2451" y="1856"/>
                </a:lnTo>
                <a:lnTo>
                  <a:pt x="2451" y="1913"/>
                </a:lnTo>
                <a:lnTo>
                  <a:pt x="2452" y="1972"/>
                </a:lnTo>
                <a:lnTo>
                  <a:pt x="2455" y="2092"/>
                </a:lnTo>
                <a:lnTo>
                  <a:pt x="2462" y="2214"/>
                </a:lnTo>
                <a:lnTo>
                  <a:pt x="2472" y="2338"/>
                </a:lnTo>
                <a:lnTo>
                  <a:pt x="2485" y="2465"/>
                </a:lnTo>
                <a:lnTo>
                  <a:pt x="2500" y="2593"/>
                </a:lnTo>
                <a:lnTo>
                  <a:pt x="2518" y="2724"/>
                </a:lnTo>
                <a:lnTo>
                  <a:pt x="2537" y="2855"/>
                </a:lnTo>
                <a:lnTo>
                  <a:pt x="2561" y="2989"/>
                </a:lnTo>
                <a:lnTo>
                  <a:pt x="2587" y="3125"/>
                </a:lnTo>
                <a:lnTo>
                  <a:pt x="2615" y="3261"/>
                </a:lnTo>
                <a:lnTo>
                  <a:pt x="2645" y="3398"/>
                </a:lnTo>
                <a:lnTo>
                  <a:pt x="2678" y="3537"/>
                </a:lnTo>
                <a:lnTo>
                  <a:pt x="2713" y="3675"/>
                </a:lnTo>
                <a:lnTo>
                  <a:pt x="2752" y="3815"/>
                </a:lnTo>
                <a:lnTo>
                  <a:pt x="2792" y="3954"/>
                </a:lnTo>
                <a:lnTo>
                  <a:pt x="2834" y="4094"/>
                </a:lnTo>
                <a:lnTo>
                  <a:pt x="2879" y="4234"/>
                </a:lnTo>
                <a:lnTo>
                  <a:pt x="2926" y="4373"/>
                </a:lnTo>
                <a:lnTo>
                  <a:pt x="2974" y="4513"/>
                </a:lnTo>
                <a:lnTo>
                  <a:pt x="3025" y="4651"/>
                </a:lnTo>
                <a:lnTo>
                  <a:pt x="3078" y="4790"/>
                </a:lnTo>
                <a:lnTo>
                  <a:pt x="3133" y="4926"/>
                </a:lnTo>
                <a:lnTo>
                  <a:pt x="3191" y="5062"/>
                </a:lnTo>
                <a:lnTo>
                  <a:pt x="3250" y="5197"/>
                </a:lnTo>
                <a:lnTo>
                  <a:pt x="3311" y="5330"/>
                </a:lnTo>
                <a:lnTo>
                  <a:pt x="3374" y="5462"/>
                </a:lnTo>
                <a:lnTo>
                  <a:pt x="3438" y="5592"/>
                </a:lnTo>
                <a:lnTo>
                  <a:pt x="3505" y="5720"/>
                </a:lnTo>
                <a:lnTo>
                  <a:pt x="3573" y="5846"/>
                </a:lnTo>
                <a:lnTo>
                  <a:pt x="3643" y="5970"/>
                </a:lnTo>
                <a:lnTo>
                  <a:pt x="3714" y="6090"/>
                </a:lnTo>
                <a:lnTo>
                  <a:pt x="3787" y="6209"/>
                </a:lnTo>
                <a:lnTo>
                  <a:pt x="3824" y="6268"/>
                </a:lnTo>
                <a:lnTo>
                  <a:pt x="3862" y="6325"/>
                </a:lnTo>
                <a:lnTo>
                  <a:pt x="3899" y="6382"/>
                </a:lnTo>
                <a:lnTo>
                  <a:pt x="3938" y="6438"/>
                </a:lnTo>
                <a:lnTo>
                  <a:pt x="3977" y="6493"/>
                </a:lnTo>
                <a:lnTo>
                  <a:pt x="4016" y="6548"/>
                </a:lnTo>
                <a:lnTo>
                  <a:pt x="4055" y="6601"/>
                </a:lnTo>
                <a:lnTo>
                  <a:pt x="4095" y="6653"/>
                </a:lnTo>
                <a:lnTo>
                  <a:pt x="4135" y="6706"/>
                </a:lnTo>
                <a:lnTo>
                  <a:pt x="4176" y="6757"/>
                </a:lnTo>
                <a:lnTo>
                  <a:pt x="4216" y="6807"/>
                </a:lnTo>
                <a:lnTo>
                  <a:pt x="4257" y="6856"/>
                </a:lnTo>
                <a:lnTo>
                  <a:pt x="4299" y="6904"/>
                </a:lnTo>
                <a:lnTo>
                  <a:pt x="4341" y="6951"/>
                </a:lnTo>
                <a:lnTo>
                  <a:pt x="4383" y="6997"/>
                </a:lnTo>
                <a:lnTo>
                  <a:pt x="4425" y="7043"/>
                </a:lnTo>
                <a:lnTo>
                  <a:pt x="4468" y="7086"/>
                </a:lnTo>
                <a:lnTo>
                  <a:pt x="4511" y="7130"/>
                </a:lnTo>
                <a:lnTo>
                  <a:pt x="4554" y="7172"/>
                </a:lnTo>
                <a:lnTo>
                  <a:pt x="4599" y="7213"/>
                </a:lnTo>
                <a:lnTo>
                  <a:pt x="4642" y="7252"/>
                </a:lnTo>
                <a:lnTo>
                  <a:pt x="4687" y="7290"/>
                </a:lnTo>
                <a:lnTo>
                  <a:pt x="4731" y="7328"/>
                </a:lnTo>
                <a:lnTo>
                  <a:pt x="4776" y="7364"/>
                </a:lnTo>
                <a:lnTo>
                  <a:pt x="4820" y="7399"/>
                </a:lnTo>
                <a:lnTo>
                  <a:pt x="4866" y="7432"/>
                </a:lnTo>
                <a:lnTo>
                  <a:pt x="4912" y="7465"/>
                </a:lnTo>
                <a:lnTo>
                  <a:pt x="4958" y="7497"/>
                </a:lnTo>
                <a:lnTo>
                  <a:pt x="5003" y="7526"/>
                </a:lnTo>
                <a:lnTo>
                  <a:pt x="5049" y="7554"/>
                </a:lnTo>
                <a:lnTo>
                  <a:pt x="5096" y="7582"/>
                </a:lnTo>
                <a:lnTo>
                  <a:pt x="5143" y="7608"/>
                </a:lnTo>
                <a:lnTo>
                  <a:pt x="5190" y="7632"/>
                </a:lnTo>
                <a:lnTo>
                  <a:pt x="5237" y="7655"/>
                </a:lnTo>
                <a:lnTo>
                  <a:pt x="5285" y="7676"/>
                </a:lnTo>
                <a:lnTo>
                  <a:pt x="5332" y="7696"/>
                </a:lnTo>
                <a:lnTo>
                  <a:pt x="5380" y="7715"/>
                </a:lnTo>
                <a:lnTo>
                  <a:pt x="5428" y="7733"/>
                </a:lnTo>
                <a:lnTo>
                  <a:pt x="5476" y="7748"/>
                </a:lnTo>
                <a:lnTo>
                  <a:pt x="5525" y="7762"/>
                </a:lnTo>
                <a:lnTo>
                  <a:pt x="5574" y="7775"/>
                </a:lnTo>
                <a:lnTo>
                  <a:pt x="5623" y="7785"/>
                </a:lnTo>
                <a:lnTo>
                  <a:pt x="5672" y="7795"/>
                </a:lnTo>
                <a:lnTo>
                  <a:pt x="5720" y="7802"/>
                </a:lnTo>
                <a:lnTo>
                  <a:pt x="5771" y="7808"/>
                </a:lnTo>
                <a:lnTo>
                  <a:pt x="5820" y="7812"/>
                </a:lnTo>
                <a:lnTo>
                  <a:pt x="5869" y="7815"/>
                </a:lnTo>
                <a:lnTo>
                  <a:pt x="5920" y="7816"/>
                </a:lnTo>
                <a:lnTo>
                  <a:pt x="5920" y="13769"/>
                </a:lnTo>
                <a:lnTo>
                  <a:pt x="5916" y="13769"/>
                </a:lnTo>
                <a:lnTo>
                  <a:pt x="5916" y="13823"/>
                </a:lnTo>
                <a:lnTo>
                  <a:pt x="5914" y="13878"/>
                </a:lnTo>
                <a:lnTo>
                  <a:pt x="5910" y="13930"/>
                </a:lnTo>
                <a:lnTo>
                  <a:pt x="5905" y="13984"/>
                </a:lnTo>
                <a:lnTo>
                  <a:pt x="5900" y="14037"/>
                </a:lnTo>
                <a:lnTo>
                  <a:pt x="5891" y="14090"/>
                </a:lnTo>
                <a:lnTo>
                  <a:pt x="5883" y="14143"/>
                </a:lnTo>
                <a:lnTo>
                  <a:pt x="5873" y="14194"/>
                </a:lnTo>
                <a:lnTo>
                  <a:pt x="5862" y="14246"/>
                </a:lnTo>
                <a:lnTo>
                  <a:pt x="5849" y="14296"/>
                </a:lnTo>
                <a:lnTo>
                  <a:pt x="5836" y="14347"/>
                </a:lnTo>
                <a:lnTo>
                  <a:pt x="5821" y="14397"/>
                </a:lnTo>
                <a:lnTo>
                  <a:pt x="5805" y="14447"/>
                </a:lnTo>
                <a:lnTo>
                  <a:pt x="5787" y="14496"/>
                </a:lnTo>
                <a:lnTo>
                  <a:pt x="5769" y="14544"/>
                </a:lnTo>
                <a:lnTo>
                  <a:pt x="5749" y="14592"/>
                </a:lnTo>
                <a:lnTo>
                  <a:pt x="5728" y="14639"/>
                </a:lnTo>
                <a:lnTo>
                  <a:pt x="5707" y="14686"/>
                </a:lnTo>
                <a:lnTo>
                  <a:pt x="5684" y="14732"/>
                </a:lnTo>
                <a:lnTo>
                  <a:pt x="5660" y="14776"/>
                </a:lnTo>
                <a:lnTo>
                  <a:pt x="5636" y="14821"/>
                </a:lnTo>
                <a:lnTo>
                  <a:pt x="5609" y="14865"/>
                </a:lnTo>
                <a:lnTo>
                  <a:pt x="5582" y="14909"/>
                </a:lnTo>
                <a:lnTo>
                  <a:pt x="5554" y="14951"/>
                </a:lnTo>
                <a:lnTo>
                  <a:pt x="5525" y="14993"/>
                </a:lnTo>
                <a:lnTo>
                  <a:pt x="5495" y="15034"/>
                </a:lnTo>
                <a:lnTo>
                  <a:pt x="5464" y="15074"/>
                </a:lnTo>
                <a:lnTo>
                  <a:pt x="5432" y="15114"/>
                </a:lnTo>
                <a:lnTo>
                  <a:pt x="5399" y="15153"/>
                </a:lnTo>
                <a:lnTo>
                  <a:pt x="5366" y="15191"/>
                </a:lnTo>
                <a:lnTo>
                  <a:pt x="5331" y="15228"/>
                </a:lnTo>
                <a:lnTo>
                  <a:pt x="5295" y="15264"/>
                </a:lnTo>
                <a:lnTo>
                  <a:pt x="5259" y="15300"/>
                </a:lnTo>
                <a:lnTo>
                  <a:pt x="5222" y="15334"/>
                </a:lnTo>
                <a:lnTo>
                  <a:pt x="5184" y="15368"/>
                </a:lnTo>
                <a:lnTo>
                  <a:pt x="5145" y="15401"/>
                </a:lnTo>
                <a:lnTo>
                  <a:pt x="5105" y="15433"/>
                </a:lnTo>
                <a:lnTo>
                  <a:pt x="5064" y="15465"/>
                </a:lnTo>
                <a:lnTo>
                  <a:pt x="5023" y="15494"/>
                </a:lnTo>
                <a:lnTo>
                  <a:pt x="4982" y="15523"/>
                </a:lnTo>
                <a:lnTo>
                  <a:pt x="4939" y="15551"/>
                </a:lnTo>
                <a:lnTo>
                  <a:pt x="4895" y="15578"/>
                </a:lnTo>
                <a:lnTo>
                  <a:pt x="4852" y="15604"/>
                </a:lnTo>
                <a:lnTo>
                  <a:pt x="4807" y="15629"/>
                </a:lnTo>
                <a:lnTo>
                  <a:pt x="4762" y="15654"/>
                </a:lnTo>
                <a:lnTo>
                  <a:pt x="4716" y="15676"/>
                </a:lnTo>
                <a:lnTo>
                  <a:pt x="4669" y="15698"/>
                </a:lnTo>
                <a:lnTo>
                  <a:pt x="4622" y="15719"/>
                </a:lnTo>
                <a:lnTo>
                  <a:pt x="4574" y="15738"/>
                </a:lnTo>
                <a:lnTo>
                  <a:pt x="4526" y="15757"/>
                </a:lnTo>
                <a:lnTo>
                  <a:pt x="4478" y="15774"/>
                </a:lnTo>
                <a:lnTo>
                  <a:pt x="4427" y="15790"/>
                </a:lnTo>
                <a:lnTo>
                  <a:pt x="4378" y="15805"/>
                </a:lnTo>
                <a:lnTo>
                  <a:pt x="4328" y="15819"/>
                </a:lnTo>
                <a:lnTo>
                  <a:pt x="4276" y="15831"/>
                </a:lnTo>
                <a:lnTo>
                  <a:pt x="4226" y="15842"/>
                </a:lnTo>
                <a:lnTo>
                  <a:pt x="4173" y="15852"/>
                </a:lnTo>
                <a:lnTo>
                  <a:pt x="4121" y="15861"/>
                </a:lnTo>
                <a:lnTo>
                  <a:pt x="4068" y="15868"/>
                </a:lnTo>
                <a:lnTo>
                  <a:pt x="4016" y="15874"/>
                </a:lnTo>
                <a:lnTo>
                  <a:pt x="3962" y="15879"/>
                </a:lnTo>
                <a:lnTo>
                  <a:pt x="3908" y="15882"/>
                </a:lnTo>
                <a:lnTo>
                  <a:pt x="3854" y="15885"/>
                </a:lnTo>
                <a:lnTo>
                  <a:pt x="3799" y="15886"/>
                </a:lnTo>
                <a:lnTo>
                  <a:pt x="3745" y="15885"/>
                </a:lnTo>
                <a:lnTo>
                  <a:pt x="3691" y="15882"/>
                </a:lnTo>
                <a:lnTo>
                  <a:pt x="3637" y="15879"/>
                </a:lnTo>
                <a:lnTo>
                  <a:pt x="3583" y="15874"/>
                </a:lnTo>
                <a:lnTo>
                  <a:pt x="3530" y="15868"/>
                </a:lnTo>
                <a:lnTo>
                  <a:pt x="3477" y="15861"/>
                </a:lnTo>
                <a:lnTo>
                  <a:pt x="3424" y="15852"/>
                </a:lnTo>
                <a:lnTo>
                  <a:pt x="3373" y="15842"/>
                </a:lnTo>
                <a:lnTo>
                  <a:pt x="3321" y="15831"/>
                </a:lnTo>
                <a:lnTo>
                  <a:pt x="3271" y="15819"/>
                </a:lnTo>
                <a:lnTo>
                  <a:pt x="3220" y="15805"/>
                </a:lnTo>
                <a:lnTo>
                  <a:pt x="3170" y="15790"/>
                </a:lnTo>
                <a:lnTo>
                  <a:pt x="3121" y="15774"/>
                </a:lnTo>
                <a:lnTo>
                  <a:pt x="3071" y="15757"/>
                </a:lnTo>
                <a:lnTo>
                  <a:pt x="3023" y="15738"/>
                </a:lnTo>
                <a:lnTo>
                  <a:pt x="2975" y="15719"/>
                </a:lnTo>
                <a:lnTo>
                  <a:pt x="2928" y="15698"/>
                </a:lnTo>
                <a:lnTo>
                  <a:pt x="2881" y="15676"/>
                </a:lnTo>
                <a:lnTo>
                  <a:pt x="2835" y="15654"/>
                </a:lnTo>
                <a:lnTo>
                  <a:pt x="2791" y="15629"/>
                </a:lnTo>
                <a:lnTo>
                  <a:pt x="2746" y="15604"/>
                </a:lnTo>
                <a:lnTo>
                  <a:pt x="2702" y="15578"/>
                </a:lnTo>
                <a:lnTo>
                  <a:pt x="2658" y="15551"/>
                </a:lnTo>
                <a:lnTo>
                  <a:pt x="2616" y="15523"/>
                </a:lnTo>
                <a:lnTo>
                  <a:pt x="2574" y="15494"/>
                </a:lnTo>
                <a:lnTo>
                  <a:pt x="2533" y="15465"/>
                </a:lnTo>
                <a:lnTo>
                  <a:pt x="2493" y="15433"/>
                </a:lnTo>
                <a:lnTo>
                  <a:pt x="2453" y="15401"/>
                </a:lnTo>
                <a:lnTo>
                  <a:pt x="2414" y="15368"/>
                </a:lnTo>
                <a:lnTo>
                  <a:pt x="2376" y="15334"/>
                </a:lnTo>
                <a:lnTo>
                  <a:pt x="2339" y="15300"/>
                </a:lnTo>
                <a:lnTo>
                  <a:pt x="2303" y="15264"/>
                </a:lnTo>
                <a:lnTo>
                  <a:pt x="2266" y="15228"/>
                </a:lnTo>
                <a:lnTo>
                  <a:pt x="2232" y="15191"/>
                </a:lnTo>
                <a:lnTo>
                  <a:pt x="2198" y="15153"/>
                </a:lnTo>
                <a:lnTo>
                  <a:pt x="2166" y="15114"/>
                </a:lnTo>
                <a:lnTo>
                  <a:pt x="2134" y="15074"/>
                </a:lnTo>
                <a:lnTo>
                  <a:pt x="2102" y="15034"/>
                </a:lnTo>
                <a:lnTo>
                  <a:pt x="2073" y="14993"/>
                </a:lnTo>
                <a:lnTo>
                  <a:pt x="2044" y="14951"/>
                </a:lnTo>
                <a:lnTo>
                  <a:pt x="2015" y="14909"/>
                </a:lnTo>
                <a:lnTo>
                  <a:pt x="1988" y="14865"/>
                </a:lnTo>
                <a:lnTo>
                  <a:pt x="1963" y="14821"/>
                </a:lnTo>
                <a:lnTo>
                  <a:pt x="1938" y="14776"/>
                </a:lnTo>
                <a:lnTo>
                  <a:pt x="1913" y="14732"/>
                </a:lnTo>
                <a:lnTo>
                  <a:pt x="1891" y="14686"/>
                </a:lnTo>
                <a:lnTo>
                  <a:pt x="1869" y="14639"/>
                </a:lnTo>
                <a:lnTo>
                  <a:pt x="1848" y="14592"/>
                </a:lnTo>
                <a:lnTo>
                  <a:pt x="1829" y="14544"/>
                </a:lnTo>
                <a:lnTo>
                  <a:pt x="1810" y="14496"/>
                </a:lnTo>
                <a:lnTo>
                  <a:pt x="1793" y="14447"/>
                </a:lnTo>
                <a:lnTo>
                  <a:pt x="1777" y="14397"/>
                </a:lnTo>
                <a:lnTo>
                  <a:pt x="1762" y="14347"/>
                </a:lnTo>
                <a:lnTo>
                  <a:pt x="1748" y="14296"/>
                </a:lnTo>
                <a:lnTo>
                  <a:pt x="1736" y="14246"/>
                </a:lnTo>
                <a:lnTo>
                  <a:pt x="1724" y="14194"/>
                </a:lnTo>
                <a:lnTo>
                  <a:pt x="1715" y="14143"/>
                </a:lnTo>
                <a:lnTo>
                  <a:pt x="1706" y="14090"/>
                </a:lnTo>
                <a:lnTo>
                  <a:pt x="1699" y="14037"/>
                </a:lnTo>
                <a:lnTo>
                  <a:pt x="1693" y="13984"/>
                </a:lnTo>
                <a:lnTo>
                  <a:pt x="1688" y="13930"/>
                </a:lnTo>
                <a:lnTo>
                  <a:pt x="1685" y="13878"/>
                </a:lnTo>
                <a:lnTo>
                  <a:pt x="1682" y="13823"/>
                </a:lnTo>
                <a:lnTo>
                  <a:pt x="1681" y="13769"/>
                </a:lnTo>
                <a:lnTo>
                  <a:pt x="1681" y="11493"/>
                </a:lnTo>
                <a:lnTo>
                  <a:pt x="1734" y="11477"/>
                </a:lnTo>
                <a:lnTo>
                  <a:pt x="1784" y="11459"/>
                </a:lnTo>
                <a:lnTo>
                  <a:pt x="1835" y="11440"/>
                </a:lnTo>
                <a:lnTo>
                  <a:pt x="1884" y="11418"/>
                </a:lnTo>
                <a:lnTo>
                  <a:pt x="1932" y="11395"/>
                </a:lnTo>
                <a:lnTo>
                  <a:pt x="1979" y="11370"/>
                </a:lnTo>
                <a:lnTo>
                  <a:pt x="2026" y="11342"/>
                </a:lnTo>
                <a:lnTo>
                  <a:pt x="2071" y="11314"/>
                </a:lnTo>
                <a:lnTo>
                  <a:pt x="2114" y="11283"/>
                </a:lnTo>
                <a:lnTo>
                  <a:pt x="2156" y="11250"/>
                </a:lnTo>
                <a:lnTo>
                  <a:pt x="2196" y="11216"/>
                </a:lnTo>
                <a:lnTo>
                  <a:pt x="2236" y="11181"/>
                </a:lnTo>
                <a:lnTo>
                  <a:pt x="2274" y="11143"/>
                </a:lnTo>
                <a:lnTo>
                  <a:pt x="2310" y="11106"/>
                </a:lnTo>
                <a:lnTo>
                  <a:pt x="2345" y="11066"/>
                </a:lnTo>
                <a:lnTo>
                  <a:pt x="2378" y="11024"/>
                </a:lnTo>
                <a:lnTo>
                  <a:pt x="2410" y="10982"/>
                </a:lnTo>
                <a:lnTo>
                  <a:pt x="2440" y="10938"/>
                </a:lnTo>
                <a:lnTo>
                  <a:pt x="2468" y="10892"/>
                </a:lnTo>
                <a:lnTo>
                  <a:pt x="2494" y="10847"/>
                </a:lnTo>
                <a:lnTo>
                  <a:pt x="2519" y="10799"/>
                </a:lnTo>
                <a:lnTo>
                  <a:pt x="2542" y="10751"/>
                </a:lnTo>
                <a:lnTo>
                  <a:pt x="2562" y="10701"/>
                </a:lnTo>
                <a:lnTo>
                  <a:pt x="2581" y="10650"/>
                </a:lnTo>
                <a:lnTo>
                  <a:pt x="2598" y="10598"/>
                </a:lnTo>
                <a:lnTo>
                  <a:pt x="2613" y="10546"/>
                </a:lnTo>
                <a:lnTo>
                  <a:pt x="2625" y="10493"/>
                </a:lnTo>
                <a:lnTo>
                  <a:pt x="2636" y="10439"/>
                </a:lnTo>
                <a:lnTo>
                  <a:pt x="2644" y="10383"/>
                </a:lnTo>
                <a:lnTo>
                  <a:pt x="2650" y="10328"/>
                </a:lnTo>
                <a:lnTo>
                  <a:pt x="2654" y="10272"/>
                </a:lnTo>
                <a:lnTo>
                  <a:pt x="2655" y="10215"/>
                </a:lnTo>
                <a:lnTo>
                  <a:pt x="2654" y="10180"/>
                </a:lnTo>
                <a:lnTo>
                  <a:pt x="2652" y="10146"/>
                </a:lnTo>
                <a:lnTo>
                  <a:pt x="2651" y="10112"/>
                </a:lnTo>
                <a:lnTo>
                  <a:pt x="2648" y="10080"/>
                </a:lnTo>
                <a:lnTo>
                  <a:pt x="2644" y="10046"/>
                </a:lnTo>
                <a:lnTo>
                  <a:pt x="2640" y="10013"/>
                </a:lnTo>
                <a:lnTo>
                  <a:pt x="2634" y="9980"/>
                </a:lnTo>
                <a:lnTo>
                  <a:pt x="2628" y="9947"/>
                </a:lnTo>
                <a:lnTo>
                  <a:pt x="2621" y="9915"/>
                </a:lnTo>
                <a:lnTo>
                  <a:pt x="2613" y="9884"/>
                </a:lnTo>
                <a:lnTo>
                  <a:pt x="2604" y="9852"/>
                </a:lnTo>
                <a:lnTo>
                  <a:pt x="2595" y="9820"/>
                </a:lnTo>
                <a:lnTo>
                  <a:pt x="2584" y="9790"/>
                </a:lnTo>
                <a:lnTo>
                  <a:pt x="2574" y="9758"/>
                </a:lnTo>
                <a:lnTo>
                  <a:pt x="2562" y="9729"/>
                </a:lnTo>
                <a:lnTo>
                  <a:pt x="2550" y="9698"/>
                </a:lnTo>
                <a:lnTo>
                  <a:pt x="2537" y="9669"/>
                </a:lnTo>
                <a:lnTo>
                  <a:pt x="2523" y="9640"/>
                </a:lnTo>
                <a:lnTo>
                  <a:pt x="2509" y="9610"/>
                </a:lnTo>
                <a:lnTo>
                  <a:pt x="2494" y="9582"/>
                </a:lnTo>
                <a:lnTo>
                  <a:pt x="2479" y="9554"/>
                </a:lnTo>
                <a:lnTo>
                  <a:pt x="2462" y="9527"/>
                </a:lnTo>
                <a:lnTo>
                  <a:pt x="2446" y="9500"/>
                </a:lnTo>
                <a:lnTo>
                  <a:pt x="2428" y="9473"/>
                </a:lnTo>
                <a:lnTo>
                  <a:pt x="2410" y="9447"/>
                </a:lnTo>
                <a:lnTo>
                  <a:pt x="2391" y="9422"/>
                </a:lnTo>
                <a:lnTo>
                  <a:pt x="2372" y="9396"/>
                </a:lnTo>
                <a:lnTo>
                  <a:pt x="2351" y="9371"/>
                </a:lnTo>
                <a:lnTo>
                  <a:pt x="2331" y="9347"/>
                </a:lnTo>
                <a:lnTo>
                  <a:pt x="2310" y="9323"/>
                </a:lnTo>
                <a:lnTo>
                  <a:pt x="2288" y="9300"/>
                </a:lnTo>
                <a:lnTo>
                  <a:pt x="2265" y="9277"/>
                </a:lnTo>
                <a:lnTo>
                  <a:pt x="2243" y="9255"/>
                </a:lnTo>
                <a:lnTo>
                  <a:pt x="2220" y="9233"/>
                </a:lnTo>
                <a:lnTo>
                  <a:pt x="2196" y="9212"/>
                </a:lnTo>
                <a:lnTo>
                  <a:pt x="2171" y="9192"/>
                </a:lnTo>
                <a:lnTo>
                  <a:pt x="2147" y="9171"/>
                </a:lnTo>
                <a:lnTo>
                  <a:pt x="2121" y="9152"/>
                </a:lnTo>
                <a:lnTo>
                  <a:pt x="2095" y="9133"/>
                </a:lnTo>
                <a:lnTo>
                  <a:pt x="2069" y="9114"/>
                </a:lnTo>
                <a:lnTo>
                  <a:pt x="2042" y="9097"/>
                </a:lnTo>
                <a:lnTo>
                  <a:pt x="2015" y="9080"/>
                </a:lnTo>
                <a:lnTo>
                  <a:pt x="1988" y="9064"/>
                </a:lnTo>
                <a:lnTo>
                  <a:pt x="1960" y="9049"/>
                </a:lnTo>
                <a:lnTo>
                  <a:pt x="1932" y="9033"/>
                </a:lnTo>
                <a:lnTo>
                  <a:pt x="1903" y="9019"/>
                </a:lnTo>
                <a:lnTo>
                  <a:pt x="1873" y="9005"/>
                </a:lnTo>
                <a:lnTo>
                  <a:pt x="1844" y="8992"/>
                </a:lnTo>
                <a:lnTo>
                  <a:pt x="1814" y="8981"/>
                </a:lnTo>
                <a:lnTo>
                  <a:pt x="1784" y="8969"/>
                </a:lnTo>
                <a:lnTo>
                  <a:pt x="1753" y="8958"/>
                </a:lnTo>
                <a:lnTo>
                  <a:pt x="1722" y="8948"/>
                </a:lnTo>
                <a:lnTo>
                  <a:pt x="1690" y="8938"/>
                </a:lnTo>
                <a:lnTo>
                  <a:pt x="1659" y="8930"/>
                </a:lnTo>
                <a:lnTo>
                  <a:pt x="1627" y="8922"/>
                </a:lnTo>
                <a:lnTo>
                  <a:pt x="1595" y="8915"/>
                </a:lnTo>
                <a:lnTo>
                  <a:pt x="1563" y="8909"/>
                </a:lnTo>
                <a:lnTo>
                  <a:pt x="1530" y="8903"/>
                </a:lnTo>
                <a:lnTo>
                  <a:pt x="1497" y="8898"/>
                </a:lnTo>
                <a:lnTo>
                  <a:pt x="1463" y="8895"/>
                </a:lnTo>
                <a:lnTo>
                  <a:pt x="1430" y="8893"/>
                </a:lnTo>
                <a:lnTo>
                  <a:pt x="1396" y="8890"/>
                </a:lnTo>
                <a:lnTo>
                  <a:pt x="1362" y="8889"/>
                </a:lnTo>
                <a:lnTo>
                  <a:pt x="1328" y="8888"/>
                </a:lnTo>
                <a:lnTo>
                  <a:pt x="1293" y="8889"/>
                </a:lnTo>
                <a:lnTo>
                  <a:pt x="1259" y="8890"/>
                </a:lnTo>
                <a:lnTo>
                  <a:pt x="1226" y="8893"/>
                </a:lnTo>
                <a:lnTo>
                  <a:pt x="1192" y="8895"/>
                </a:lnTo>
                <a:lnTo>
                  <a:pt x="1159" y="8898"/>
                </a:lnTo>
                <a:lnTo>
                  <a:pt x="1125" y="8903"/>
                </a:lnTo>
                <a:lnTo>
                  <a:pt x="1092" y="8909"/>
                </a:lnTo>
                <a:lnTo>
                  <a:pt x="1061" y="8915"/>
                </a:lnTo>
                <a:lnTo>
                  <a:pt x="1028" y="8922"/>
                </a:lnTo>
                <a:lnTo>
                  <a:pt x="996" y="8930"/>
                </a:lnTo>
                <a:lnTo>
                  <a:pt x="964" y="8938"/>
                </a:lnTo>
                <a:lnTo>
                  <a:pt x="933" y="8948"/>
                </a:lnTo>
                <a:lnTo>
                  <a:pt x="902" y="8958"/>
                </a:lnTo>
                <a:lnTo>
                  <a:pt x="872" y="8969"/>
                </a:lnTo>
                <a:lnTo>
                  <a:pt x="841" y="8981"/>
                </a:lnTo>
                <a:lnTo>
                  <a:pt x="811" y="8992"/>
                </a:lnTo>
                <a:lnTo>
                  <a:pt x="781" y="9005"/>
                </a:lnTo>
                <a:lnTo>
                  <a:pt x="752" y="9019"/>
                </a:lnTo>
                <a:lnTo>
                  <a:pt x="724" y="9033"/>
                </a:lnTo>
                <a:lnTo>
                  <a:pt x="694" y="9049"/>
                </a:lnTo>
                <a:lnTo>
                  <a:pt x="668" y="9064"/>
                </a:lnTo>
                <a:lnTo>
                  <a:pt x="639" y="9080"/>
                </a:lnTo>
                <a:lnTo>
                  <a:pt x="612" y="9097"/>
                </a:lnTo>
                <a:lnTo>
                  <a:pt x="585" y="9114"/>
                </a:lnTo>
                <a:lnTo>
                  <a:pt x="560" y="9133"/>
                </a:lnTo>
                <a:lnTo>
                  <a:pt x="534" y="9152"/>
                </a:lnTo>
                <a:lnTo>
                  <a:pt x="508" y="9171"/>
                </a:lnTo>
                <a:lnTo>
                  <a:pt x="483" y="9192"/>
                </a:lnTo>
                <a:lnTo>
                  <a:pt x="459" y="9212"/>
                </a:lnTo>
                <a:lnTo>
                  <a:pt x="435" y="9233"/>
                </a:lnTo>
                <a:lnTo>
                  <a:pt x="412" y="9255"/>
                </a:lnTo>
                <a:lnTo>
                  <a:pt x="389" y="9277"/>
                </a:lnTo>
                <a:lnTo>
                  <a:pt x="367" y="9300"/>
                </a:lnTo>
                <a:lnTo>
                  <a:pt x="345" y="9323"/>
                </a:lnTo>
                <a:lnTo>
                  <a:pt x="324" y="9347"/>
                </a:lnTo>
                <a:lnTo>
                  <a:pt x="304" y="9371"/>
                </a:lnTo>
                <a:lnTo>
                  <a:pt x="284" y="9396"/>
                </a:lnTo>
                <a:lnTo>
                  <a:pt x="264" y="9422"/>
                </a:lnTo>
                <a:lnTo>
                  <a:pt x="245" y="9447"/>
                </a:lnTo>
                <a:lnTo>
                  <a:pt x="228" y="9473"/>
                </a:lnTo>
                <a:lnTo>
                  <a:pt x="210" y="9500"/>
                </a:lnTo>
                <a:lnTo>
                  <a:pt x="192" y="9527"/>
                </a:lnTo>
                <a:lnTo>
                  <a:pt x="176" y="9554"/>
                </a:lnTo>
                <a:lnTo>
                  <a:pt x="161" y="9582"/>
                </a:lnTo>
                <a:lnTo>
                  <a:pt x="145" y="9610"/>
                </a:lnTo>
                <a:lnTo>
                  <a:pt x="131" y="9640"/>
                </a:lnTo>
                <a:lnTo>
                  <a:pt x="117" y="9669"/>
                </a:lnTo>
                <a:lnTo>
                  <a:pt x="104" y="9698"/>
                </a:lnTo>
                <a:lnTo>
                  <a:pt x="93" y="9729"/>
                </a:lnTo>
                <a:lnTo>
                  <a:pt x="81" y="9758"/>
                </a:lnTo>
                <a:lnTo>
                  <a:pt x="70" y="9790"/>
                </a:lnTo>
                <a:lnTo>
                  <a:pt x="60" y="9820"/>
                </a:lnTo>
                <a:lnTo>
                  <a:pt x="50" y="9852"/>
                </a:lnTo>
                <a:lnTo>
                  <a:pt x="42" y="9884"/>
                </a:lnTo>
                <a:lnTo>
                  <a:pt x="34" y="9915"/>
                </a:lnTo>
                <a:lnTo>
                  <a:pt x="27" y="9947"/>
                </a:lnTo>
                <a:lnTo>
                  <a:pt x="21" y="9980"/>
                </a:lnTo>
                <a:lnTo>
                  <a:pt x="15" y="10013"/>
                </a:lnTo>
                <a:lnTo>
                  <a:pt x="11" y="10046"/>
                </a:lnTo>
                <a:lnTo>
                  <a:pt x="7" y="10080"/>
                </a:lnTo>
                <a:lnTo>
                  <a:pt x="5" y="10112"/>
                </a:lnTo>
                <a:lnTo>
                  <a:pt x="2" y="10146"/>
                </a:lnTo>
                <a:lnTo>
                  <a:pt x="1" y="10180"/>
                </a:lnTo>
                <a:lnTo>
                  <a:pt x="0" y="10215"/>
                </a:lnTo>
                <a:lnTo>
                  <a:pt x="1" y="10274"/>
                </a:lnTo>
                <a:lnTo>
                  <a:pt x="6" y="10333"/>
                </a:lnTo>
                <a:lnTo>
                  <a:pt x="12" y="10390"/>
                </a:lnTo>
                <a:lnTo>
                  <a:pt x="21" y="10447"/>
                </a:lnTo>
                <a:lnTo>
                  <a:pt x="32" y="10503"/>
                </a:lnTo>
                <a:lnTo>
                  <a:pt x="46" y="10558"/>
                </a:lnTo>
                <a:lnTo>
                  <a:pt x="61" y="10612"/>
                </a:lnTo>
                <a:lnTo>
                  <a:pt x="79" y="10666"/>
                </a:lnTo>
                <a:lnTo>
                  <a:pt x="100" y="10718"/>
                </a:lnTo>
                <a:lnTo>
                  <a:pt x="122" y="10769"/>
                </a:lnTo>
                <a:lnTo>
                  <a:pt x="145" y="10819"/>
                </a:lnTo>
                <a:lnTo>
                  <a:pt x="172" y="10868"/>
                </a:lnTo>
                <a:lnTo>
                  <a:pt x="201" y="10916"/>
                </a:lnTo>
                <a:lnTo>
                  <a:pt x="231" y="10962"/>
                </a:lnTo>
                <a:lnTo>
                  <a:pt x="263" y="11006"/>
                </a:lnTo>
                <a:lnTo>
                  <a:pt x="297" y="11050"/>
                </a:lnTo>
                <a:lnTo>
                  <a:pt x="332" y="11092"/>
                </a:lnTo>
                <a:lnTo>
                  <a:pt x="370" y="11133"/>
                </a:lnTo>
                <a:lnTo>
                  <a:pt x="408" y="11172"/>
                </a:lnTo>
                <a:lnTo>
                  <a:pt x="449" y="11209"/>
                </a:lnTo>
                <a:lnTo>
                  <a:pt x="490" y="11244"/>
                </a:lnTo>
                <a:lnTo>
                  <a:pt x="535" y="11278"/>
                </a:lnTo>
                <a:lnTo>
                  <a:pt x="580" y="11310"/>
                </a:lnTo>
                <a:lnTo>
                  <a:pt x="625" y="11341"/>
                </a:lnTo>
                <a:lnTo>
                  <a:pt x="673" y="11369"/>
                </a:lnTo>
                <a:lnTo>
                  <a:pt x="721" y="11395"/>
                </a:lnTo>
                <a:lnTo>
                  <a:pt x="772" y="11419"/>
                </a:lnTo>
                <a:lnTo>
                  <a:pt x="824" y="11441"/>
                </a:lnTo>
                <a:lnTo>
                  <a:pt x="875" y="11461"/>
                </a:lnTo>
                <a:lnTo>
                  <a:pt x="929" y="11480"/>
                </a:lnTo>
                <a:lnTo>
                  <a:pt x="983" y="11495"/>
                </a:lnTo>
                <a:lnTo>
                  <a:pt x="1038" y="11509"/>
                </a:lnTo>
                <a:close/>
                <a:moveTo>
                  <a:pt x="644" y="10215"/>
                </a:moveTo>
                <a:lnTo>
                  <a:pt x="644" y="10215"/>
                </a:lnTo>
                <a:lnTo>
                  <a:pt x="645" y="10179"/>
                </a:lnTo>
                <a:lnTo>
                  <a:pt x="648" y="10145"/>
                </a:lnTo>
                <a:lnTo>
                  <a:pt x="652" y="10111"/>
                </a:lnTo>
                <a:lnTo>
                  <a:pt x="658" y="10077"/>
                </a:lnTo>
                <a:lnTo>
                  <a:pt x="665" y="10044"/>
                </a:lnTo>
                <a:lnTo>
                  <a:pt x="675" y="10012"/>
                </a:lnTo>
                <a:lnTo>
                  <a:pt x="685" y="9980"/>
                </a:lnTo>
                <a:lnTo>
                  <a:pt x="698" y="9949"/>
                </a:lnTo>
                <a:lnTo>
                  <a:pt x="711" y="9919"/>
                </a:lnTo>
                <a:lnTo>
                  <a:pt x="726" y="9890"/>
                </a:lnTo>
                <a:lnTo>
                  <a:pt x="743" y="9860"/>
                </a:lnTo>
                <a:lnTo>
                  <a:pt x="760" y="9833"/>
                </a:lnTo>
                <a:lnTo>
                  <a:pt x="780" y="9806"/>
                </a:lnTo>
                <a:lnTo>
                  <a:pt x="800" y="9781"/>
                </a:lnTo>
                <a:lnTo>
                  <a:pt x="821" y="9756"/>
                </a:lnTo>
                <a:lnTo>
                  <a:pt x="845" y="9732"/>
                </a:lnTo>
                <a:lnTo>
                  <a:pt x="868" y="9709"/>
                </a:lnTo>
                <a:lnTo>
                  <a:pt x="893" y="9688"/>
                </a:lnTo>
                <a:lnTo>
                  <a:pt x="919" y="9668"/>
                </a:lnTo>
                <a:lnTo>
                  <a:pt x="946" y="9648"/>
                </a:lnTo>
                <a:lnTo>
                  <a:pt x="974" y="9630"/>
                </a:lnTo>
                <a:lnTo>
                  <a:pt x="1002" y="9614"/>
                </a:lnTo>
                <a:lnTo>
                  <a:pt x="1031" y="9599"/>
                </a:lnTo>
                <a:lnTo>
                  <a:pt x="1062" y="9586"/>
                </a:lnTo>
                <a:lnTo>
                  <a:pt x="1092" y="9573"/>
                </a:lnTo>
                <a:lnTo>
                  <a:pt x="1124" y="9562"/>
                </a:lnTo>
                <a:lnTo>
                  <a:pt x="1157" y="9553"/>
                </a:lnTo>
                <a:lnTo>
                  <a:pt x="1190" y="9546"/>
                </a:lnTo>
                <a:lnTo>
                  <a:pt x="1224" y="9539"/>
                </a:lnTo>
                <a:lnTo>
                  <a:pt x="1258" y="9535"/>
                </a:lnTo>
                <a:lnTo>
                  <a:pt x="1293" y="9532"/>
                </a:lnTo>
                <a:lnTo>
                  <a:pt x="1328" y="9532"/>
                </a:lnTo>
                <a:lnTo>
                  <a:pt x="1363" y="9532"/>
                </a:lnTo>
                <a:lnTo>
                  <a:pt x="1397" y="9535"/>
                </a:lnTo>
                <a:lnTo>
                  <a:pt x="1431" y="9539"/>
                </a:lnTo>
                <a:lnTo>
                  <a:pt x="1465" y="9546"/>
                </a:lnTo>
                <a:lnTo>
                  <a:pt x="1498" y="9553"/>
                </a:lnTo>
                <a:lnTo>
                  <a:pt x="1531" y="9562"/>
                </a:lnTo>
                <a:lnTo>
                  <a:pt x="1563" y="9573"/>
                </a:lnTo>
                <a:lnTo>
                  <a:pt x="1593" y="9586"/>
                </a:lnTo>
                <a:lnTo>
                  <a:pt x="1624" y="9599"/>
                </a:lnTo>
                <a:lnTo>
                  <a:pt x="1653" y="9614"/>
                </a:lnTo>
                <a:lnTo>
                  <a:pt x="1682" y="9630"/>
                </a:lnTo>
                <a:lnTo>
                  <a:pt x="1709" y="9648"/>
                </a:lnTo>
                <a:lnTo>
                  <a:pt x="1736" y="9668"/>
                </a:lnTo>
                <a:lnTo>
                  <a:pt x="1762" y="9688"/>
                </a:lnTo>
                <a:lnTo>
                  <a:pt x="1787" y="9709"/>
                </a:lnTo>
                <a:lnTo>
                  <a:pt x="1810" y="9732"/>
                </a:lnTo>
                <a:lnTo>
                  <a:pt x="1834" y="9756"/>
                </a:lnTo>
                <a:lnTo>
                  <a:pt x="1855" y="9781"/>
                </a:lnTo>
                <a:lnTo>
                  <a:pt x="1875" y="9806"/>
                </a:lnTo>
                <a:lnTo>
                  <a:pt x="1895" y="9833"/>
                </a:lnTo>
                <a:lnTo>
                  <a:pt x="1912" y="9860"/>
                </a:lnTo>
                <a:lnTo>
                  <a:pt x="1929" y="9890"/>
                </a:lnTo>
                <a:lnTo>
                  <a:pt x="1944" y="9919"/>
                </a:lnTo>
                <a:lnTo>
                  <a:pt x="1957" y="9949"/>
                </a:lnTo>
                <a:lnTo>
                  <a:pt x="1970" y="9980"/>
                </a:lnTo>
                <a:lnTo>
                  <a:pt x="1980" y="10012"/>
                </a:lnTo>
                <a:lnTo>
                  <a:pt x="1990" y="10044"/>
                </a:lnTo>
                <a:lnTo>
                  <a:pt x="1997" y="10077"/>
                </a:lnTo>
                <a:lnTo>
                  <a:pt x="2004" y="10111"/>
                </a:lnTo>
                <a:lnTo>
                  <a:pt x="2007" y="10145"/>
                </a:lnTo>
                <a:lnTo>
                  <a:pt x="2011" y="10179"/>
                </a:lnTo>
                <a:lnTo>
                  <a:pt x="2011" y="10215"/>
                </a:lnTo>
                <a:lnTo>
                  <a:pt x="2011" y="10250"/>
                </a:lnTo>
                <a:lnTo>
                  <a:pt x="2007" y="10285"/>
                </a:lnTo>
                <a:lnTo>
                  <a:pt x="2004" y="10319"/>
                </a:lnTo>
                <a:lnTo>
                  <a:pt x="1997" y="10353"/>
                </a:lnTo>
                <a:lnTo>
                  <a:pt x="1990" y="10386"/>
                </a:lnTo>
                <a:lnTo>
                  <a:pt x="1980" y="10419"/>
                </a:lnTo>
                <a:lnTo>
                  <a:pt x="1970" y="10450"/>
                </a:lnTo>
                <a:lnTo>
                  <a:pt x="1957" y="10481"/>
                </a:lnTo>
                <a:lnTo>
                  <a:pt x="1944" y="10511"/>
                </a:lnTo>
                <a:lnTo>
                  <a:pt x="1929" y="10541"/>
                </a:lnTo>
                <a:lnTo>
                  <a:pt x="1912" y="10569"/>
                </a:lnTo>
                <a:lnTo>
                  <a:pt x="1895" y="10597"/>
                </a:lnTo>
                <a:lnTo>
                  <a:pt x="1875" y="10624"/>
                </a:lnTo>
                <a:lnTo>
                  <a:pt x="1855" y="10650"/>
                </a:lnTo>
                <a:lnTo>
                  <a:pt x="1834" y="10674"/>
                </a:lnTo>
                <a:lnTo>
                  <a:pt x="1810" y="10698"/>
                </a:lnTo>
                <a:lnTo>
                  <a:pt x="1787" y="10721"/>
                </a:lnTo>
                <a:lnTo>
                  <a:pt x="1762" y="10742"/>
                </a:lnTo>
                <a:lnTo>
                  <a:pt x="1736" y="10762"/>
                </a:lnTo>
                <a:lnTo>
                  <a:pt x="1709" y="10781"/>
                </a:lnTo>
                <a:lnTo>
                  <a:pt x="1682" y="10800"/>
                </a:lnTo>
                <a:lnTo>
                  <a:pt x="1653" y="10816"/>
                </a:lnTo>
                <a:lnTo>
                  <a:pt x="1624" y="10831"/>
                </a:lnTo>
                <a:lnTo>
                  <a:pt x="1593" y="10844"/>
                </a:lnTo>
                <a:lnTo>
                  <a:pt x="1563" y="10857"/>
                </a:lnTo>
                <a:lnTo>
                  <a:pt x="1531" y="10868"/>
                </a:lnTo>
                <a:lnTo>
                  <a:pt x="1498" y="10877"/>
                </a:lnTo>
                <a:lnTo>
                  <a:pt x="1465" y="10884"/>
                </a:lnTo>
                <a:lnTo>
                  <a:pt x="1431" y="10890"/>
                </a:lnTo>
                <a:lnTo>
                  <a:pt x="1397" y="10895"/>
                </a:lnTo>
                <a:lnTo>
                  <a:pt x="1363" y="10897"/>
                </a:lnTo>
                <a:lnTo>
                  <a:pt x="1328" y="10898"/>
                </a:lnTo>
                <a:lnTo>
                  <a:pt x="1293" y="10897"/>
                </a:lnTo>
                <a:lnTo>
                  <a:pt x="1258" y="10895"/>
                </a:lnTo>
                <a:lnTo>
                  <a:pt x="1224" y="10890"/>
                </a:lnTo>
                <a:lnTo>
                  <a:pt x="1190" y="10884"/>
                </a:lnTo>
                <a:lnTo>
                  <a:pt x="1157" y="10877"/>
                </a:lnTo>
                <a:lnTo>
                  <a:pt x="1124" y="10868"/>
                </a:lnTo>
                <a:lnTo>
                  <a:pt x="1092" y="10857"/>
                </a:lnTo>
                <a:lnTo>
                  <a:pt x="1062" y="10844"/>
                </a:lnTo>
                <a:lnTo>
                  <a:pt x="1031" y="10831"/>
                </a:lnTo>
                <a:lnTo>
                  <a:pt x="1002" y="10816"/>
                </a:lnTo>
                <a:lnTo>
                  <a:pt x="974" y="10800"/>
                </a:lnTo>
                <a:lnTo>
                  <a:pt x="946" y="10781"/>
                </a:lnTo>
                <a:lnTo>
                  <a:pt x="919" y="10762"/>
                </a:lnTo>
                <a:lnTo>
                  <a:pt x="893" y="10742"/>
                </a:lnTo>
                <a:lnTo>
                  <a:pt x="868" y="10721"/>
                </a:lnTo>
                <a:lnTo>
                  <a:pt x="845" y="10698"/>
                </a:lnTo>
                <a:lnTo>
                  <a:pt x="821" y="10674"/>
                </a:lnTo>
                <a:lnTo>
                  <a:pt x="800" y="10650"/>
                </a:lnTo>
                <a:lnTo>
                  <a:pt x="780" y="10624"/>
                </a:lnTo>
                <a:lnTo>
                  <a:pt x="760" y="10597"/>
                </a:lnTo>
                <a:lnTo>
                  <a:pt x="743" y="10569"/>
                </a:lnTo>
                <a:lnTo>
                  <a:pt x="726" y="10541"/>
                </a:lnTo>
                <a:lnTo>
                  <a:pt x="711" y="10511"/>
                </a:lnTo>
                <a:lnTo>
                  <a:pt x="698" y="10481"/>
                </a:lnTo>
                <a:lnTo>
                  <a:pt x="685" y="10450"/>
                </a:lnTo>
                <a:lnTo>
                  <a:pt x="675" y="10419"/>
                </a:lnTo>
                <a:lnTo>
                  <a:pt x="665" y="10386"/>
                </a:lnTo>
                <a:lnTo>
                  <a:pt x="658" y="10353"/>
                </a:lnTo>
                <a:lnTo>
                  <a:pt x="652" y="10319"/>
                </a:lnTo>
                <a:lnTo>
                  <a:pt x="648" y="10285"/>
                </a:lnTo>
                <a:lnTo>
                  <a:pt x="645" y="10250"/>
                </a:lnTo>
                <a:lnTo>
                  <a:pt x="644" y="102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2" name="KSO_Shape"/>
          <p:cNvSpPr/>
          <p:nvPr/>
        </p:nvSpPr>
        <p:spPr bwMode="auto">
          <a:xfrm>
            <a:off x="1416050" y="3236913"/>
            <a:ext cx="644525" cy="403225"/>
          </a:xfrm>
          <a:custGeom>
            <a:avLst/>
            <a:gdLst>
              <a:gd name="T0" fmla="*/ 1079702 w 2143125"/>
              <a:gd name="T1" fmla="*/ 787781 h 1344612"/>
              <a:gd name="T2" fmla="*/ 997503 w 2143125"/>
              <a:gd name="T3" fmla="*/ 910396 h 1344612"/>
              <a:gd name="T4" fmla="*/ 1000994 w 2143125"/>
              <a:gd name="T5" fmla="*/ 1034281 h 1344612"/>
              <a:gd name="T6" fmla="*/ 1056534 w 2143125"/>
              <a:gd name="T7" fmla="*/ 1124177 h 1344612"/>
              <a:gd name="T8" fmla="*/ 1161187 w 2143125"/>
              <a:gd name="T9" fmla="*/ 1181735 h 1344612"/>
              <a:gd name="T10" fmla="*/ 1317801 w 2143125"/>
              <a:gd name="T11" fmla="*/ 1160780 h 1344612"/>
              <a:gd name="T12" fmla="*/ 1416599 w 2143125"/>
              <a:gd name="T13" fmla="*/ 1051877 h 1344612"/>
              <a:gd name="T14" fmla="*/ 1418339 w 2143125"/>
              <a:gd name="T15" fmla="*/ 884030 h 1344612"/>
              <a:gd name="T16" fmla="*/ 1337092 w 2143125"/>
              <a:gd name="T17" fmla="*/ 782699 h 1344612"/>
              <a:gd name="T18" fmla="*/ 1212047 w 2143125"/>
              <a:gd name="T19" fmla="*/ 743627 h 1344612"/>
              <a:gd name="T20" fmla="*/ 245329 w 2143125"/>
              <a:gd name="T21" fmla="*/ 787781 h 1344612"/>
              <a:gd name="T22" fmla="*/ 163447 w 2143125"/>
              <a:gd name="T23" fmla="*/ 910396 h 1344612"/>
              <a:gd name="T24" fmla="*/ 192011 w 2143125"/>
              <a:gd name="T25" fmla="*/ 1086376 h 1344612"/>
              <a:gd name="T26" fmla="*/ 302812 w 2143125"/>
              <a:gd name="T27" fmla="*/ 1174931 h 1344612"/>
              <a:gd name="T28" fmla="*/ 415782 w 2143125"/>
              <a:gd name="T29" fmla="*/ 1184146 h 1344612"/>
              <a:gd name="T30" fmla="*/ 531292 w 2143125"/>
              <a:gd name="T31" fmla="*/ 1125362 h 1344612"/>
              <a:gd name="T32" fmla="*/ 594441 w 2143125"/>
              <a:gd name="T33" fmla="*/ 1010335 h 1344612"/>
              <a:gd name="T34" fmla="*/ 562067 w 2143125"/>
              <a:gd name="T35" fmla="*/ 841782 h 1344612"/>
              <a:gd name="T36" fmla="*/ 444005 w 2143125"/>
              <a:gd name="T37" fmla="*/ 753792 h 1344612"/>
              <a:gd name="T38" fmla="*/ 705203 w 2143125"/>
              <a:gd name="T39" fmla="*/ 8259 h 1344612"/>
              <a:gd name="T40" fmla="*/ 798510 w 2143125"/>
              <a:gd name="T41" fmla="*/ 68295 h 1344612"/>
              <a:gd name="T42" fmla="*/ 845481 w 2143125"/>
              <a:gd name="T43" fmla="*/ 187416 h 1344612"/>
              <a:gd name="T44" fmla="*/ 812792 w 2143125"/>
              <a:gd name="T45" fmla="*/ 315748 h 1344612"/>
              <a:gd name="T46" fmla="*/ 713137 w 2143125"/>
              <a:gd name="T47" fmla="*/ 315430 h 1344612"/>
              <a:gd name="T48" fmla="*/ 689969 w 2143125"/>
              <a:gd name="T49" fmla="*/ 210604 h 1344612"/>
              <a:gd name="T50" fmla="*/ 654106 w 2143125"/>
              <a:gd name="T51" fmla="*/ 157238 h 1344612"/>
              <a:gd name="T52" fmla="*/ 592853 w 2143125"/>
              <a:gd name="T53" fmla="*/ 185510 h 1344612"/>
              <a:gd name="T54" fmla="*/ 459239 w 2143125"/>
              <a:gd name="T55" fmla="*/ 595918 h 1344612"/>
              <a:gd name="T56" fmla="*/ 621734 w 2143125"/>
              <a:gd name="T57" fmla="*/ 676602 h 1344612"/>
              <a:gd name="T58" fmla="*/ 732179 w 2143125"/>
              <a:gd name="T59" fmla="*/ 793499 h 1344612"/>
              <a:gd name="T60" fmla="*/ 872141 w 2143125"/>
              <a:gd name="T61" fmla="*/ 800805 h 1344612"/>
              <a:gd name="T62" fmla="*/ 987664 w 2143125"/>
              <a:gd name="T63" fmla="*/ 661673 h 1344612"/>
              <a:gd name="T64" fmla="*/ 1156824 w 2143125"/>
              <a:gd name="T65" fmla="*/ 591153 h 1344612"/>
              <a:gd name="T66" fmla="*/ 1370098 w 2143125"/>
              <a:gd name="T67" fmla="*/ 621966 h 1344612"/>
              <a:gd name="T68" fmla="*/ 1605616 w 2143125"/>
              <a:gd name="T69" fmla="*/ 472122 h 1344612"/>
              <a:gd name="T70" fmla="*/ 1785421 w 2143125"/>
              <a:gd name="T71" fmla="*/ 107949 h 1344612"/>
              <a:gd name="T72" fmla="*/ 1894067 w 2143125"/>
              <a:gd name="T73" fmla="*/ 47942 h 1344612"/>
              <a:gd name="T74" fmla="*/ 2019231 w 2143125"/>
              <a:gd name="T75" fmla="*/ 57149 h 1344612"/>
              <a:gd name="T76" fmla="*/ 2105957 w 2143125"/>
              <a:gd name="T77" fmla="*/ 124459 h 1344612"/>
              <a:gd name="T78" fmla="*/ 2143125 w 2143125"/>
              <a:gd name="T79" fmla="*/ 252412 h 1344612"/>
              <a:gd name="T80" fmla="*/ 2097062 w 2143125"/>
              <a:gd name="T81" fmla="*/ 366712 h 1344612"/>
              <a:gd name="T82" fmla="*/ 1998900 w 2143125"/>
              <a:gd name="T83" fmla="*/ 347027 h 1344612"/>
              <a:gd name="T84" fmla="*/ 1986193 w 2143125"/>
              <a:gd name="T85" fmla="*/ 241934 h 1344612"/>
              <a:gd name="T86" fmla="*/ 1941083 w 2143125"/>
              <a:gd name="T87" fmla="*/ 199389 h 1344612"/>
              <a:gd name="T88" fmla="*/ 1877865 w 2143125"/>
              <a:gd name="T89" fmla="*/ 250189 h 1344612"/>
              <a:gd name="T90" fmla="*/ 1589733 w 2143125"/>
              <a:gd name="T91" fmla="*/ 994727 h 1344612"/>
              <a:gd name="T92" fmla="*/ 1515396 w 2143125"/>
              <a:gd name="T93" fmla="*/ 1192212 h 1344612"/>
              <a:gd name="T94" fmla="*/ 1306683 w 2143125"/>
              <a:gd name="T95" fmla="*/ 1332230 h 1344612"/>
              <a:gd name="T96" fmla="*/ 1157375 w 2143125"/>
              <a:gd name="T97" fmla="*/ 1340485 h 1344612"/>
              <a:gd name="T98" fmla="*/ 1019719 w 2143125"/>
              <a:gd name="T99" fmla="*/ 1291580 h 1344612"/>
              <a:gd name="T100" fmla="*/ 889914 w 2143125"/>
              <a:gd name="T101" fmla="*/ 1165154 h 1344612"/>
              <a:gd name="T102" fmla="*/ 835008 w 2143125"/>
              <a:gd name="T103" fmla="*/ 992668 h 1344612"/>
              <a:gd name="T104" fmla="*/ 787402 w 2143125"/>
              <a:gd name="T105" fmla="*/ 941526 h 1344612"/>
              <a:gd name="T106" fmla="*/ 742970 w 2143125"/>
              <a:gd name="T107" fmla="*/ 1064140 h 1344612"/>
              <a:gd name="T108" fmla="*/ 639820 w 2143125"/>
              <a:gd name="T109" fmla="*/ 1237529 h 1344612"/>
              <a:gd name="T110" fmla="*/ 442756 w 2143125"/>
              <a:gd name="T111" fmla="*/ 1338575 h 1344612"/>
              <a:gd name="T112" fmla="*/ 250451 w 2143125"/>
              <a:gd name="T113" fmla="*/ 1322687 h 1344612"/>
              <a:gd name="T114" fmla="*/ 113619 w 2143125"/>
              <a:gd name="T115" fmla="*/ 1236626 h 1344612"/>
              <a:gd name="T116" fmla="*/ 22851 w 2143125"/>
              <a:gd name="T117" fmla="*/ 1097176 h 1344612"/>
              <a:gd name="T118" fmla="*/ 952 w 2143125"/>
              <a:gd name="T119" fmla="*/ 935808 h 1344612"/>
              <a:gd name="T120" fmla="*/ 47606 w 2143125"/>
              <a:gd name="T121" fmla="*/ 782381 h 1344612"/>
              <a:gd name="T122" fmla="*/ 461460 w 2143125"/>
              <a:gd name="T123" fmla="*/ 100378 h 1344612"/>
              <a:gd name="T124" fmla="*/ 563020 w 2143125"/>
              <a:gd name="T125" fmla="*/ 15883 h 1344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143125" h="1344612">
                <a:moveTo>
                  <a:pt x="1212047" y="743627"/>
                </a:moveTo>
                <a:lnTo>
                  <a:pt x="1200621" y="744263"/>
                </a:lnTo>
                <a:lnTo>
                  <a:pt x="1189513" y="744898"/>
                </a:lnTo>
                <a:lnTo>
                  <a:pt x="1178405" y="746486"/>
                </a:lnTo>
                <a:lnTo>
                  <a:pt x="1167297" y="748074"/>
                </a:lnTo>
                <a:lnTo>
                  <a:pt x="1156507" y="750933"/>
                </a:lnTo>
                <a:lnTo>
                  <a:pt x="1146351" y="753792"/>
                </a:lnTo>
                <a:lnTo>
                  <a:pt x="1135877" y="757286"/>
                </a:lnTo>
                <a:lnTo>
                  <a:pt x="1126039" y="761098"/>
                </a:lnTo>
                <a:lnTo>
                  <a:pt x="1116200" y="765545"/>
                </a:lnTo>
                <a:lnTo>
                  <a:pt x="1106679" y="770628"/>
                </a:lnTo>
                <a:lnTo>
                  <a:pt x="1097158" y="776028"/>
                </a:lnTo>
                <a:lnTo>
                  <a:pt x="1088271" y="781746"/>
                </a:lnTo>
                <a:lnTo>
                  <a:pt x="1079702" y="787781"/>
                </a:lnTo>
                <a:lnTo>
                  <a:pt x="1071451" y="794452"/>
                </a:lnTo>
                <a:lnTo>
                  <a:pt x="1062881" y="801440"/>
                </a:lnTo>
                <a:lnTo>
                  <a:pt x="1055582" y="808746"/>
                </a:lnTo>
                <a:lnTo>
                  <a:pt x="1047965" y="816370"/>
                </a:lnTo>
                <a:lnTo>
                  <a:pt x="1041300" y="824629"/>
                </a:lnTo>
                <a:lnTo>
                  <a:pt x="1034318" y="833206"/>
                </a:lnTo>
                <a:lnTo>
                  <a:pt x="1028605" y="841782"/>
                </a:lnTo>
                <a:lnTo>
                  <a:pt x="1022575" y="850677"/>
                </a:lnTo>
                <a:lnTo>
                  <a:pt x="1017497" y="860206"/>
                </a:lnTo>
                <a:lnTo>
                  <a:pt x="1012102" y="869736"/>
                </a:lnTo>
                <a:lnTo>
                  <a:pt x="1007976" y="879583"/>
                </a:lnTo>
                <a:lnTo>
                  <a:pt x="1003850" y="889430"/>
                </a:lnTo>
                <a:lnTo>
                  <a:pt x="1000359" y="899913"/>
                </a:lnTo>
                <a:lnTo>
                  <a:pt x="997503" y="910396"/>
                </a:lnTo>
                <a:lnTo>
                  <a:pt x="994646" y="921196"/>
                </a:lnTo>
                <a:lnTo>
                  <a:pt x="992742" y="931996"/>
                </a:lnTo>
                <a:lnTo>
                  <a:pt x="991473" y="943114"/>
                </a:lnTo>
                <a:lnTo>
                  <a:pt x="990838" y="954232"/>
                </a:lnTo>
                <a:lnTo>
                  <a:pt x="990521" y="965668"/>
                </a:lnTo>
                <a:lnTo>
                  <a:pt x="990521" y="973609"/>
                </a:lnTo>
                <a:lnTo>
                  <a:pt x="990838" y="981550"/>
                </a:lnTo>
                <a:lnTo>
                  <a:pt x="991473" y="989174"/>
                </a:lnTo>
                <a:lnTo>
                  <a:pt x="992425" y="997115"/>
                </a:lnTo>
                <a:lnTo>
                  <a:pt x="993694" y="1004739"/>
                </a:lnTo>
                <a:lnTo>
                  <a:pt x="995281" y="1012045"/>
                </a:lnTo>
                <a:lnTo>
                  <a:pt x="997185" y="1019669"/>
                </a:lnTo>
                <a:lnTo>
                  <a:pt x="999090" y="1027292"/>
                </a:lnTo>
                <a:lnTo>
                  <a:pt x="1000994" y="1034281"/>
                </a:lnTo>
                <a:lnTo>
                  <a:pt x="1003533" y="1041587"/>
                </a:lnTo>
                <a:lnTo>
                  <a:pt x="1006389" y="1048575"/>
                </a:lnTo>
                <a:lnTo>
                  <a:pt x="1009563" y="1055881"/>
                </a:lnTo>
                <a:lnTo>
                  <a:pt x="1012737" y="1062552"/>
                </a:lnTo>
                <a:lnTo>
                  <a:pt x="1015910" y="1069223"/>
                </a:lnTo>
                <a:lnTo>
                  <a:pt x="1019401" y="1076211"/>
                </a:lnTo>
                <a:lnTo>
                  <a:pt x="1023210" y="1082882"/>
                </a:lnTo>
                <a:lnTo>
                  <a:pt x="1027653" y="1089235"/>
                </a:lnTo>
                <a:lnTo>
                  <a:pt x="1031779" y="1095270"/>
                </a:lnTo>
                <a:lnTo>
                  <a:pt x="1036540" y="1101623"/>
                </a:lnTo>
                <a:lnTo>
                  <a:pt x="1041300" y="1107341"/>
                </a:lnTo>
                <a:lnTo>
                  <a:pt x="1046061" y="1113059"/>
                </a:lnTo>
                <a:lnTo>
                  <a:pt x="1051139" y="1118459"/>
                </a:lnTo>
                <a:lnTo>
                  <a:pt x="1056534" y="1124177"/>
                </a:lnTo>
                <a:lnTo>
                  <a:pt x="1062247" y="1129259"/>
                </a:lnTo>
                <a:lnTo>
                  <a:pt x="1067642" y="1134342"/>
                </a:lnTo>
                <a:lnTo>
                  <a:pt x="1073672" y="1139107"/>
                </a:lnTo>
                <a:lnTo>
                  <a:pt x="1080020" y="1143871"/>
                </a:lnTo>
                <a:lnTo>
                  <a:pt x="1086367" y="1148319"/>
                </a:lnTo>
                <a:lnTo>
                  <a:pt x="1092715" y="1152766"/>
                </a:lnTo>
                <a:lnTo>
                  <a:pt x="1099379" y="1157213"/>
                </a:lnTo>
                <a:lnTo>
                  <a:pt x="1106044" y="1160707"/>
                </a:lnTo>
                <a:lnTo>
                  <a:pt x="1113344" y="1164519"/>
                </a:lnTo>
                <a:lnTo>
                  <a:pt x="1114226" y="1165066"/>
                </a:lnTo>
                <a:lnTo>
                  <a:pt x="1124654" y="1169987"/>
                </a:lnTo>
                <a:lnTo>
                  <a:pt x="1136726" y="1174750"/>
                </a:lnTo>
                <a:lnTo>
                  <a:pt x="1148798" y="1178560"/>
                </a:lnTo>
                <a:lnTo>
                  <a:pt x="1161187" y="1181735"/>
                </a:lnTo>
                <a:lnTo>
                  <a:pt x="1173576" y="1184592"/>
                </a:lnTo>
                <a:lnTo>
                  <a:pt x="1186283" y="1186180"/>
                </a:lnTo>
                <a:lnTo>
                  <a:pt x="1198990" y="1187450"/>
                </a:lnTo>
                <a:lnTo>
                  <a:pt x="1212015" y="1187767"/>
                </a:lnTo>
                <a:lnTo>
                  <a:pt x="1223452" y="1187450"/>
                </a:lnTo>
                <a:lnTo>
                  <a:pt x="1234570" y="1186497"/>
                </a:lnTo>
                <a:lnTo>
                  <a:pt x="1245689" y="1185227"/>
                </a:lnTo>
                <a:lnTo>
                  <a:pt x="1256808" y="1183322"/>
                </a:lnTo>
                <a:lnTo>
                  <a:pt x="1267609" y="1180465"/>
                </a:lnTo>
                <a:lnTo>
                  <a:pt x="1278092" y="1177925"/>
                </a:lnTo>
                <a:lnTo>
                  <a:pt x="1288258" y="1174115"/>
                </a:lnTo>
                <a:lnTo>
                  <a:pt x="1298106" y="1170305"/>
                </a:lnTo>
                <a:lnTo>
                  <a:pt x="1308271" y="1165860"/>
                </a:lnTo>
                <a:lnTo>
                  <a:pt x="1317801" y="1160780"/>
                </a:lnTo>
                <a:lnTo>
                  <a:pt x="1327332" y="1155700"/>
                </a:lnTo>
                <a:lnTo>
                  <a:pt x="1335909" y="1149667"/>
                </a:lnTo>
                <a:lnTo>
                  <a:pt x="1344804" y="1143635"/>
                </a:lnTo>
                <a:lnTo>
                  <a:pt x="1353064" y="1136967"/>
                </a:lnTo>
                <a:lnTo>
                  <a:pt x="1361323" y="1130300"/>
                </a:lnTo>
                <a:lnTo>
                  <a:pt x="1368947" y="1122680"/>
                </a:lnTo>
                <a:lnTo>
                  <a:pt x="1376572" y="1115060"/>
                </a:lnTo>
                <a:lnTo>
                  <a:pt x="1383243" y="1106805"/>
                </a:lnTo>
                <a:lnTo>
                  <a:pt x="1389914" y="1098550"/>
                </a:lnTo>
                <a:lnTo>
                  <a:pt x="1395950" y="1089660"/>
                </a:lnTo>
                <a:lnTo>
                  <a:pt x="1401986" y="1081087"/>
                </a:lnTo>
                <a:lnTo>
                  <a:pt x="1407069" y="1071562"/>
                </a:lnTo>
                <a:lnTo>
                  <a:pt x="1412151" y="1062037"/>
                </a:lnTo>
                <a:lnTo>
                  <a:pt x="1416599" y="1051877"/>
                </a:lnTo>
                <a:lnTo>
                  <a:pt x="1420411" y="1042035"/>
                </a:lnTo>
                <a:lnTo>
                  <a:pt x="1424223" y="1031875"/>
                </a:lnTo>
                <a:lnTo>
                  <a:pt x="1426765" y="1021397"/>
                </a:lnTo>
                <a:lnTo>
                  <a:pt x="1429624" y="1010602"/>
                </a:lnTo>
                <a:lnTo>
                  <a:pt x="1431530" y="999490"/>
                </a:lnTo>
                <a:lnTo>
                  <a:pt x="1432800" y="988377"/>
                </a:lnTo>
                <a:lnTo>
                  <a:pt x="1433753" y="977265"/>
                </a:lnTo>
                <a:lnTo>
                  <a:pt x="1434071" y="965835"/>
                </a:lnTo>
                <a:lnTo>
                  <a:pt x="1429717" y="922005"/>
                </a:lnTo>
                <a:lnTo>
                  <a:pt x="1429447" y="920878"/>
                </a:lnTo>
                <a:lnTo>
                  <a:pt x="1427225" y="911348"/>
                </a:lnTo>
                <a:lnTo>
                  <a:pt x="1424687" y="902137"/>
                </a:lnTo>
                <a:lnTo>
                  <a:pt x="1421513" y="892607"/>
                </a:lnTo>
                <a:lnTo>
                  <a:pt x="1418339" y="884030"/>
                </a:lnTo>
                <a:lnTo>
                  <a:pt x="1414531" y="875136"/>
                </a:lnTo>
                <a:lnTo>
                  <a:pt x="1410405" y="866559"/>
                </a:lnTo>
                <a:lnTo>
                  <a:pt x="1405961" y="857983"/>
                </a:lnTo>
                <a:lnTo>
                  <a:pt x="1401201" y="849724"/>
                </a:lnTo>
                <a:lnTo>
                  <a:pt x="1396123" y="842100"/>
                </a:lnTo>
                <a:lnTo>
                  <a:pt x="1390728" y="834159"/>
                </a:lnTo>
                <a:lnTo>
                  <a:pt x="1385015" y="826853"/>
                </a:lnTo>
                <a:lnTo>
                  <a:pt x="1378985" y="819547"/>
                </a:lnTo>
                <a:lnTo>
                  <a:pt x="1372637" y="812876"/>
                </a:lnTo>
                <a:lnTo>
                  <a:pt x="1365973" y="806205"/>
                </a:lnTo>
                <a:lnTo>
                  <a:pt x="1359308" y="799852"/>
                </a:lnTo>
                <a:lnTo>
                  <a:pt x="1352008" y="793817"/>
                </a:lnTo>
                <a:lnTo>
                  <a:pt x="1345026" y="788099"/>
                </a:lnTo>
                <a:lnTo>
                  <a:pt x="1337092" y="782699"/>
                </a:lnTo>
                <a:lnTo>
                  <a:pt x="1329475" y="777616"/>
                </a:lnTo>
                <a:lnTo>
                  <a:pt x="1321540" y="772851"/>
                </a:lnTo>
                <a:lnTo>
                  <a:pt x="1313289" y="768404"/>
                </a:lnTo>
                <a:lnTo>
                  <a:pt x="1304402" y="763957"/>
                </a:lnTo>
                <a:lnTo>
                  <a:pt x="1296151" y="760463"/>
                </a:lnTo>
                <a:lnTo>
                  <a:pt x="1287581" y="756969"/>
                </a:lnTo>
                <a:lnTo>
                  <a:pt x="1278378" y="754110"/>
                </a:lnTo>
                <a:lnTo>
                  <a:pt x="1269174" y="751251"/>
                </a:lnTo>
                <a:lnTo>
                  <a:pt x="1259970" y="749027"/>
                </a:lnTo>
                <a:lnTo>
                  <a:pt x="1250449" y="747439"/>
                </a:lnTo>
                <a:lnTo>
                  <a:pt x="1240928" y="745851"/>
                </a:lnTo>
                <a:lnTo>
                  <a:pt x="1231407" y="744580"/>
                </a:lnTo>
                <a:lnTo>
                  <a:pt x="1221885" y="744263"/>
                </a:lnTo>
                <a:lnTo>
                  <a:pt x="1212047" y="743627"/>
                </a:lnTo>
                <a:close/>
                <a:moveTo>
                  <a:pt x="377991" y="743627"/>
                </a:moveTo>
                <a:lnTo>
                  <a:pt x="366883" y="744263"/>
                </a:lnTo>
                <a:lnTo>
                  <a:pt x="355458" y="744898"/>
                </a:lnTo>
                <a:lnTo>
                  <a:pt x="344350" y="746486"/>
                </a:lnTo>
                <a:lnTo>
                  <a:pt x="333559" y="748074"/>
                </a:lnTo>
                <a:lnTo>
                  <a:pt x="322768" y="750933"/>
                </a:lnTo>
                <a:lnTo>
                  <a:pt x="311978" y="753792"/>
                </a:lnTo>
                <a:lnTo>
                  <a:pt x="302139" y="757286"/>
                </a:lnTo>
                <a:lnTo>
                  <a:pt x="291983" y="761098"/>
                </a:lnTo>
                <a:lnTo>
                  <a:pt x="281827" y="765545"/>
                </a:lnTo>
                <a:lnTo>
                  <a:pt x="272306" y="770628"/>
                </a:lnTo>
                <a:lnTo>
                  <a:pt x="263420" y="776028"/>
                </a:lnTo>
                <a:lnTo>
                  <a:pt x="254216" y="781746"/>
                </a:lnTo>
                <a:lnTo>
                  <a:pt x="245329" y="787781"/>
                </a:lnTo>
                <a:lnTo>
                  <a:pt x="237078" y="794452"/>
                </a:lnTo>
                <a:lnTo>
                  <a:pt x="229143" y="801440"/>
                </a:lnTo>
                <a:lnTo>
                  <a:pt x="221209" y="808746"/>
                </a:lnTo>
                <a:lnTo>
                  <a:pt x="214227" y="816370"/>
                </a:lnTo>
                <a:lnTo>
                  <a:pt x="206927" y="824629"/>
                </a:lnTo>
                <a:lnTo>
                  <a:pt x="200580" y="833206"/>
                </a:lnTo>
                <a:lnTo>
                  <a:pt x="194232" y="841782"/>
                </a:lnTo>
                <a:lnTo>
                  <a:pt x="188837" y="850677"/>
                </a:lnTo>
                <a:lnTo>
                  <a:pt x="183124" y="860206"/>
                </a:lnTo>
                <a:lnTo>
                  <a:pt x="178364" y="869736"/>
                </a:lnTo>
                <a:lnTo>
                  <a:pt x="173921" y="879583"/>
                </a:lnTo>
                <a:lnTo>
                  <a:pt x="170112" y="889430"/>
                </a:lnTo>
                <a:lnTo>
                  <a:pt x="166621" y="899913"/>
                </a:lnTo>
                <a:lnTo>
                  <a:pt x="163447" y="910396"/>
                </a:lnTo>
                <a:lnTo>
                  <a:pt x="160908" y="921196"/>
                </a:lnTo>
                <a:lnTo>
                  <a:pt x="159004" y="931996"/>
                </a:lnTo>
                <a:lnTo>
                  <a:pt x="157735" y="943114"/>
                </a:lnTo>
                <a:lnTo>
                  <a:pt x="156465" y="954232"/>
                </a:lnTo>
                <a:lnTo>
                  <a:pt x="156465" y="965668"/>
                </a:lnTo>
                <a:lnTo>
                  <a:pt x="157100" y="980280"/>
                </a:lnTo>
                <a:lnTo>
                  <a:pt x="158052" y="994574"/>
                </a:lnTo>
                <a:lnTo>
                  <a:pt x="160591" y="1008551"/>
                </a:lnTo>
                <a:lnTo>
                  <a:pt x="163765" y="1022528"/>
                </a:lnTo>
                <a:lnTo>
                  <a:pt x="167573" y="1035869"/>
                </a:lnTo>
                <a:lnTo>
                  <a:pt x="172334" y="1049528"/>
                </a:lnTo>
                <a:lnTo>
                  <a:pt x="178364" y="1062234"/>
                </a:lnTo>
                <a:lnTo>
                  <a:pt x="184711" y="1074623"/>
                </a:lnTo>
                <a:lnTo>
                  <a:pt x="192011" y="1086376"/>
                </a:lnTo>
                <a:lnTo>
                  <a:pt x="199945" y="1097812"/>
                </a:lnTo>
                <a:lnTo>
                  <a:pt x="208514" y="1108929"/>
                </a:lnTo>
                <a:lnTo>
                  <a:pt x="218035" y="1119730"/>
                </a:lnTo>
                <a:lnTo>
                  <a:pt x="228509" y="1129259"/>
                </a:lnTo>
                <a:lnTo>
                  <a:pt x="238982" y="1138789"/>
                </a:lnTo>
                <a:lnTo>
                  <a:pt x="250725" y="1147683"/>
                </a:lnTo>
                <a:lnTo>
                  <a:pt x="262785" y="1155625"/>
                </a:lnTo>
                <a:lnTo>
                  <a:pt x="266962" y="1158095"/>
                </a:lnTo>
                <a:lnTo>
                  <a:pt x="268857" y="1159044"/>
                </a:lnTo>
                <a:lnTo>
                  <a:pt x="275203" y="1162857"/>
                </a:lnTo>
                <a:lnTo>
                  <a:pt x="281867" y="1166034"/>
                </a:lnTo>
                <a:lnTo>
                  <a:pt x="288849" y="1169212"/>
                </a:lnTo>
                <a:lnTo>
                  <a:pt x="295830" y="1172072"/>
                </a:lnTo>
                <a:lnTo>
                  <a:pt x="302812" y="1174931"/>
                </a:lnTo>
                <a:lnTo>
                  <a:pt x="310110" y="1177156"/>
                </a:lnTo>
                <a:lnTo>
                  <a:pt x="317092" y="1179380"/>
                </a:lnTo>
                <a:lnTo>
                  <a:pt x="324708" y="1181286"/>
                </a:lnTo>
                <a:lnTo>
                  <a:pt x="331689" y="1182875"/>
                </a:lnTo>
                <a:lnTo>
                  <a:pt x="339305" y="1184464"/>
                </a:lnTo>
                <a:lnTo>
                  <a:pt x="346921" y="1185735"/>
                </a:lnTo>
                <a:lnTo>
                  <a:pt x="354537" y="1186371"/>
                </a:lnTo>
                <a:lnTo>
                  <a:pt x="361836" y="1187324"/>
                </a:lnTo>
                <a:lnTo>
                  <a:pt x="369452" y="1187642"/>
                </a:lnTo>
                <a:lnTo>
                  <a:pt x="377068" y="1187642"/>
                </a:lnTo>
                <a:lnTo>
                  <a:pt x="386905" y="1187642"/>
                </a:lnTo>
                <a:lnTo>
                  <a:pt x="396742" y="1186688"/>
                </a:lnTo>
                <a:lnTo>
                  <a:pt x="406262" y="1185735"/>
                </a:lnTo>
                <a:lnTo>
                  <a:pt x="415782" y="1184146"/>
                </a:lnTo>
                <a:lnTo>
                  <a:pt x="424985" y="1182557"/>
                </a:lnTo>
                <a:lnTo>
                  <a:pt x="434505" y="1180015"/>
                </a:lnTo>
                <a:lnTo>
                  <a:pt x="443708" y="1177156"/>
                </a:lnTo>
                <a:lnTo>
                  <a:pt x="452276" y="1174614"/>
                </a:lnTo>
                <a:lnTo>
                  <a:pt x="461161" y="1170801"/>
                </a:lnTo>
                <a:lnTo>
                  <a:pt x="469729" y="1167305"/>
                </a:lnTo>
                <a:lnTo>
                  <a:pt x="477980" y="1162857"/>
                </a:lnTo>
                <a:lnTo>
                  <a:pt x="486548" y="1158726"/>
                </a:lnTo>
                <a:lnTo>
                  <a:pt x="494481" y="1153960"/>
                </a:lnTo>
                <a:lnTo>
                  <a:pt x="502414" y="1148558"/>
                </a:lnTo>
                <a:lnTo>
                  <a:pt x="509713" y="1143156"/>
                </a:lnTo>
                <a:lnTo>
                  <a:pt x="517329" y="1137436"/>
                </a:lnTo>
                <a:lnTo>
                  <a:pt x="524628" y="1131717"/>
                </a:lnTo>
                <a:lnTo>
                  <a:pt x="531292" y="1125362"/>
                </a:lnTo>
                <a:lnTo>
                  <a:pt x="537639" y="1118371"/>
                </a:lnTo>
                <a:lnTo>
                  <a:pt x="543985" y="1111698"/>
                </a:lnTo>
                <a:lnTo>
                  <a:pt x="550332" y="1104708"/>
                </a:lnTo>
                <a:lnTo>
                  <a:pt x="555727" y="1097082"/>
                </a:lnTo>
                <a:lnTo>
                  <a:pt x="561439" y="1089456"/>
                </a:lnTo>
                <a:lnTo>
                  <a:pt x="566199" y="1081512"/>
                </a:lnTo>
                <a:lnTo>
                  <a:pt x="570959" y="1073250"/>
                </a:lnTo>
                <a:lnTo>
                  <a:pt x="575719" y="1064988"/>
                </a:lnTo>
                <a:lnTo>
                  <a:pt x="579527" y="1056091"/>
                </a:lnTo>
                <a:lnTo>
                  <a:pt x="583335" y="1047512"/>
                </a:lnTo>
                <a:lnTo>
                  <a:pt x="586825" y="1038615"/>
                </a:lnTo>
                <a:lnTo>
                  <a:pt x="589681" y="1029082"/>
                </a:lnTo>
                <a:lnTo>
                  <a:pt x="592220" y="1019867"/>
                </a:lnTo>
                <a:lnTo>
                  <a:pt x="594441" y="1010335"/>
                </a:lnTo>
                <a:lnTo>
                  <a:pt x="596172" y="1003112"/>
                </a:lnTo>
                <a:lnTo>
                  <a:pt x="600152" y="965668"/>
                </a:lnTo>
                <a:lnTo>
                  <a:pt x="599517" y="954232"/>
                </a:lnTo>
                <a:lnTo>
                  <a:pt x="598883" y="943114"/>
                </a:lnTo>
                <a:lnTo>
                  <a:pt x="597296" y="931996"/>
                </a:lnTo>
                <a:lnTo>
                  <a:pt x="595392" y="921196"/>
                </a:lnTo>
                <a:lnTo>
                  <a:pt x="592853" y="910396"/>
                </a:lnTo>
                <a:lnTo>
                  <a:pt x="589679" y="899913"/>
                </a:lnTo>
                <a:lnTo>
                  <a:pt x="586505" y="889430"/>
                </a:lnTo>
                <a:lnTo>
                  <a:pt x="582697" y="879583"/>
                </a:lnTo>
                <a:lnTo>
                  <a:pt x="577936" y="869736"/>
                </a:lnTo>
                <a:lnTo>
                  <a:pt x="573175" y="860206"/>
                </a:lnTo>
                <a:lnTo>
                  <a:pt x="567780" y="850677"/>
                </a:lnTo>
                <a:lnTo>
                  <a:pt x="562067" y="841782"/>
                </a:lnTo>
                <a:lnTo>
                  <a:pt x="555720" y="833206"/>
                </a:lnTo>
                <a:lnTo>
                  <a:pt x="549373" y="824629"/>
                </a:lnTo>
                <a:lnTo>
                  <a:pt x="542073" y="816370"/>
                </a:lnTo>
                <a:lnTo>
                  <a:pt x="535091" y="808746"/>
                </a:lnTo>
                <a:lnTo>
                  <a:pt x="527156" y="801440"/>
                </a:lnTo>
                <a:lnTo>
                  <a:pt x="519222" y="794452"/>
                </a:lnTo>
                <a:lnTo>
                  <a:pt x="510653" y="787781"/>
                </a:lnTo>
                <a:lnTo>
                  <a:pt x="502084" y="781746"/>
                </a:lnTo>
                <a:lnTo>
                  <a:pt x="492880" y="776028"/>
                </a:lnTo>
                <a:lnTo>
                  <a:pt x="483676" y="770628"/>
                </a:lnTo>
                <a:lnTo>
                  <a:pt x="474155" y="765545"/>
                </a:lnTo>
                <a:lnTo>
                  <a:pt x="464317" y="761098"/>
                </a:lnTo>
                <a:lnTo>
                  <a:pt x="454478" y="757286"/>
                </a:lnTo>
                <a:lnTo>
                  <a:pt x="444005" y="753792"/>
                </a:lnTo>
                <a:lnTo>
                  <a:pt x="433531" y="750933"/>
                </a:lnTo>
                <a:lnTo>
                  <a:pt x="422741" y="748074"/>
                </a:lnTo>
                <a:lnTo>
                  <a:pt x="411950" y="746486"/>
                </a:lnTo>
                <a:lnTo>
                  <a:pt x="400842" y="744898"/>
                </a:lnTo>
                <a:lnTo>
                  <a:pt x="389417" y="744263"/>
                </a:lnTo>
                <a:lnTo>
                  <a:pt x="377991" y="743627"/>
                </a:lnTo>
                <a:close/>
                <a:moveTo>
                  <a:pt x="642045" y="0"/>
                </a:moveTo>
                <a:lnTo>
                  <a:pt x="651249" y="0"/>
                </a:lnTo>
                <a:lnTo>
                  <a:pt x="660453" y="318"/>
                </a:lnTo>
                <a:lnTo>
                  <a:pt x="669339" y="1270"/>
                </a:lnTo>
                <a:lnTo>
                  <a:pt x="678226" y="2541"/>
                </a:lnTo>
                <a:lnTo>
                  <a:pt x="687430" y="4129"/>
                </a:lnTo>
                <a:lnTo>
                  <a:pt x="695999" y="6035"/>
                </a:lnTo>
                <a:lnTo>
                  <a:pt x="705203" y="8259"/>
                </a:lnTo>
                <a:lnTo>
                  <a:pt x="713772" y="10800"/>
                </a:lnTo>
                <a:lnTo>
                  <a:pt x="722341" y="13977"/>
                </a:lnTo>
                <a:lnTo>
                  <a:pt x="730910" y="17471"/>
                </a:lnTo>
                <a:lnTo>
                  <a:pt x="737575" y="20647"/>
                </a:lnTo>
                <a:lnTo>
                  <a:pt x="743922" y="24142"/>
                </a:lnTo>
                <a:lnTo>
                  <a:pt x="750904" y="27953"/>
                </a:lnTo>
                <a:lnTo>
                  <a:pt x="757252" y="31765"/>
                </a:lnTo>
                <a:lnTo>
                  <a:pt x="763599" y="36212"/>
                </a:lnTo>
                <a:lnTo>
                  <a:pt x="769312" y="40660"/>
                </a:lnTo>
                <a:lnTo>
                  <a:pt x="775659" y="45742"/>
                </a:lnTo>
                <a:lnTo>
                  <a:pt x="781689" y="50824"/>
                </a:lnTo>
                <a:lnTo>
                  <a:pt x="787719" y="56542"/>
                </a:lnTo>
                <a:lnTo>
                  <a:pt x="793115" y="61942"/>
                </a:lnTo>
                <a:lnTo>
                  <a:pt x="798510" y="68295"/>
                </a:lnTo>
                <a:lnTo>
                  <a:pt x="803906" y="74649"/>
                </a:lnTo>
                <a:lnTo>
                  <a:pt x="808666" y="81319"/>
                </a:lnTo>
                <a:lnTo>
                  <a:pt x="813427" y="88625"/>
                </a:lnTo>
                <a:lnTo>
                  <a:pt x="818187" y="96249"/>
                </a:lnTo>
                <a:lnTo>
                  <a:pt x="822313" y="103555"/>
                </a:lnTo>
                <a:lnTo>
                  <a:pt x="826122" y="111496"/>
                </a:lnTo>
                <a:lnTo>
                  <a:pt x="830247" y="120073"/>
                </a:lnTo>
                <a:lnTo>
                  <a:pt x="833421" y="128650"/>
                </a:lnTo>
                <a:lnTo>
                  <a:pt x="835960" y="137862"/>
                </a:lnTo>
                <a:lnTo>
                  <a:pt x="838817" y="147074"/>
                </a:lnTo>
                <a:lnTo>
                  <a:pt x="841356" y="156603"/>
                </a:lnTo>
                <a:lnTo>
                  <a:pt x="842942" y="166450"/>
                </a:lnTo>
                <a:lnTo>
                  <a:pt x="844529" y="176615"/>
                </a:lnTo>
                <a:lnTo>
                  <a:pt x="845481" y="187416"/>
                </a:lnTo>
                <a:lnTo>
                  <a:pt x="846116" y="198216"/>
                </a:lnTo>
                <a:lnTo>
                  <a:pt x="846433" y="209334"/>
                </a:lnTo>
                <a:lnTo>
                  <a:pt x="846116" y="220769"/>
                </a:lnTo>
                <a:lnTo>
                  <a:pt x="845164" y="232840"/>
                </a:lnTo>
                <a:lnTo>
                  <a:pt x="843894" y="244911"/>
                </a:lnTo>
                <a:lnTo>
                  <a:pt x="841990" y="257299"/>
                </a:lnTo>
                <a:lnTo>
                  <a:pt x="840086" y="270323"/>
                </a:lnTo>
                <a:lnTo>
                  <a:pt x="838182" y="277947"/>
                </a:lnTo>
                <a:lnTo>
                  <a:pt x="835325" y="285571"/>
                </a:lnTo>
                <a:lnTo>
                  <a:pt x="831834" y="292559"/>
                </a:lnTo>
                <a:lnTo>
                  <a:pt x="827708" y="298912"/>
                </a:lnTo>
                <a:lnTo>
                  <a:pt x="823265" y="304947"/>
                </a:lnTo>
                <a:lnTo>
                  <a:pt x="818187" y="310665"/>
                </a:lnTo>
                <a:lnTo>
                  <a:pt x="812792" y="315748"/>
                </a:lnTo>
                <a:lnTo>
                  <a:pt x="806762" y="320195"/>
                </a:lnTo>
                <a:lnTo>
                  <a:pt x="800097" y="324007"/>
                </a:lnTo>
                <a:lnTo>
                  <a:pt x="793115" y="327183"/>
                </a:lnTo>
                <a:lnTo>
                  <a:pt x="786133" y="330042"/>
                </a:lnTo>
                <a:lnTo>
                  <a:pt x="778833" y="331630"/>
                </a:lnTo>
                <a:lnTo>
                  <a:pt x="771533" y="332901"/>
                </a:lnTo>
                <a:lnTo>
                  <a:pt x="763599" y="333219"/>
                </a:lnTo>
                <a:lnTo>
                  <a:pt x="755665" y="333219"/>
                </a:lnTo>
                <a:lnTo>
                  <a:pt x="748048" y="331948"/>
                </a:lnTo>
                <a:lnTo>
                  <a:pt x="740114" y="330042"/>
                </a:lnTo>
                <a:lnTo>
                  <a:pt x="732497" y="327183"/>
                </a:lnTo>
                <a:lnTo>
                  <a:pt x="725832" y="323689"/>
                </a:lnTo>
                <a:lnTo>
                  <a:pt x="719167" y="319560"/>
                </a:lnTo>
                <a:lnTo>
                  <a:pt x="713137" y="315430"/>
                </a:lnTo>
                <a:lnTo>
                  <a:pt x="707424" y="310030"/>
                </a:lnTo>
                <a:lnTo>
                  <a:pt x="702346" y="304630"/>
                </a:lnTo>
                <a:lnTo>
                  <a:pt x="697903" y="298594"/>
                </a:lnTo>
                <a:lnTo>
                  <a:pt x="694095" y="291924"/>
                </a:lnTo>
                <a:lnTo>
                  <a:pt x="690921" y="285253"/>
                </a:lnTo>
                <a:lnTo>
                  <a:pt x="688382" y="277947"/>
                </a:lnTo>
                <a:lnTo>
                  <a:pt x="686478" y="270959"/>
                </a:lnTo>
                <a:lnTo>
                  <a:pt x="685208" y="263335"/>
                </a:lnTo>
                <a:lnTo>
                  <a:pt x="684891" y="255393"/>
                </a:lnTo>
                <a:lnTo>
                  <a:pt x="685208" y="247452"/>
                </a:lnTo>
                <a:lnTo>
                  <a:pt x="686478" y="239828"/>
                </a:lnTo>
                <a:lnTo>
                  <a:pt x="688382" y="228393"/>
                </a:lnTo>
                <a:lnTo>
                  <a:pt x="689651" y="216322"/>
                </a:lnTo>
                <a:lnTo>
                  <a:pt x="689969" y="210604"/>
                </a:lnTo>
                <a:lnTo>
                  <a:pt x="689969" y="204887"/>
                </a:lnTo>
                <a:lnTo>
                  <a:pt x="689651" y="198851"/>
                </a:lnTo>
                <a:lnTo>
                  <a:pt x="689017" y="193451"/>
                </a:lnTo>
                <a:lnTo>
                  <a:pt x="688064" y="188369"/>
                </a:lnTo>
                <a:lnTo>
                  <a:pt x="686478" y="182968"/>
                </a:lnTo>
                <a:lnTo>
                  <a:pt x="684891" y="178204"/>
                </a:lnTo>
                <a:lnTo>
                  <a:pt x="682669" y="174074"/>
                </a:lnTo>
                <a:lnTo>
                  <a:pt x="679813" y="169945"/>
                </a:lnTo>
                <a:lnTo>
                  <a:pt x="676322" y="166450"/>
                </a:lnTo>
                <a:lnTo>
                  <a:pt x="672196" y="163592"/>
                </a:lnTo>
                <a:lnTo>
                  <a:pt x="667753" y="160733"/>
                </a:lnTo>
                <a:lnTo>
                  <a:pt x="663627" y="159144"/>
                </a:lnTo>
                <a:lnTo>
                  <a:pt x="658866" y="158191"/>
                </a:lnTo>
                <a:lnTo>
                  <a:pt x="654106" y="157238"/>
                </a:lnTo>
                <a:lnTo>
                  <a:pt x="649345" y="156921"/>
                </a:lnTo>
                <a:lnTo>
                  <a:pt x="644584" y="156921"/>
                </a:lnTo>
                <a:lnTo>
                  <a:pt x="639189" y="157238"/>
                </a:lnTo>
                <a:lnTo>
                  <a:pt x="634428" y="157556"/>
                </a:lnTo>
                <a:lnTo>
                  <a:pt x="629350" y="158827"/>
                </a:lnTo>
                <a:lnTo>
                  <a:pt x="624590" y="160097"/>
                </a:lnTo>
                <a:lnTo>
                  <a:pt x="620147" y="162003"/>
                </a:lnTo>
                <a:lnTo>
                  <a:pt x="615386" y="163909"/>
                </a:lnTo>
                <a:lnTo>
                  <a:pt x="611578" y="166450"/>
                </a:lnTo>
                <a:lnTo>
                  <a:pt x="607452" y="168674"/>
                </a:lnTo>
                <a:lnTo>
                  <a:pt x="603961" y="171851"/>
                </a:lnTo>
                <a:lnTo>
                  <a:pt x="600470" y="175027"/>
                </a:lnTo>
                <a:lnTo>
                  <a:pt x="597613" y="178839"/>
                </a:lnTo>
                <a:lnTo>
                  <a:pt x="592853" y="185510"/>
                </a:lnTo>
                <a:lnTo>
                  <a:pt x="586188" y="196628"/>
                </a:lnTo>
                <a:lnTo>
                  <a:pt x="566193" y="228393"/>
                </a:lnTo>
                <a:lnTo>
                  <a:pt x="540169" y="271911"/>
                </a:lnTo>
                <a:lnTo>
                  <a:pt x="508749" y="325277"/>
                </a:lnTo>
                <a:lnTo>
                  <a:pt x="435436" y="451386"/>
                </a:lnTo>
                <a:lnTo>
                  <a:pt x="356093" y="587977"/>
                </a:lnTo>
                <a:lnTo>
                  <a:pt x="367201" y="587659"/>
                </a:lnTo>
                <a:lnTo>
                  <a:pt x="377991" y="587342"/>
                </a:lnTo>
                <a:lnTo>
                  <a:pt x="391638" y="587342"/>
                </a:lnTo>
                <a:lnTo>
                  <a:pt x="405603" y="587977"/>
                </a:lnTo>
                <a:lnTo>
                  <a:pt x="419250" y="589248"/>
                </a:lnTo>
                <a:lnTo>
                  <a:pt x="432579" y="591153"/>
                </a:lnTo>
                <a:lnTo>
                  <a:pt x="446226" y="593377"/>
                </a:lnTo>
                <a:lnTo>
                  <a:pt x="459239" y="595918"/>
                </a:lnTo>
                <a:lnTo>
                  <a:pt x="472251" y="599095"/>
                </a:lnTo>
                <a:lnTo>
                  <a:pt x="484946" y="602271"/>
                </a:lnTo>
                <a:lnTo>
                  <a:pt x="497641" y="606719"/>
                </a:lnTo>
                <a:lnTo>
                  <a:pt x="510018" y="611166"/>
                </a:lnTo>
                <a:lnTo>
                  <a:pt x="522396" y="615930"/>
                </a:lnTo>
                <a:lnTo>
                  <a:pt x="534139" y="621013"/>
                </a:lnTo>
                <a:lnTo>
                  <a:pt x="546199" y="626731"/>
                </a:lnTo>
                <a:lnTo>
                  <a:pt x="557624" y="632448"/>
                </a:lnTo>
                <a:lnTo>
                  <a:pt x="569050" y="639437"/>
                </a:lnTo>
                <a:lnTo>
                  <a:pt x="580158" y="646108"/>
                </a:lnTo>
                <a:lnTo>
                  <a:pt x="590948" y="653096"/>
                </a:lnTo>
                <a:lnTo>
                  <a:pt x="601739" y="660720"/>
                </a:lnTo>
                <a:lnTo>
                  <a:pt x="611895" y="668661"/>
                </a:lnTo>
                <a:lnTo>
                  <a:pt x="621734" y="676602"/>
                </a:lnTo>
                <a:lnTo>
                  <a:pt x="631255" y="685497"/>
                </a:lnTo>
                <a:lnTo>
                  <a:pt x="640776" y="694073"/>
                </a:lnTo>
                <a:lnTo>
                  <a:pt x="649980" y="703285"/>
                </a:lnTo>
                <a:lnTo>
                  <a:pt x="658866" y="712815"/>
                </a:lnTo>
                <a:lnTo>
                  <a:pt x="667435" y="722662"/>
                </a:lnTo>
                <a:lnTo>
                  <a:pt x="675370" y="732509"/>
                </a:lnTo>
                <a:lnTo>
                  <a:pt x="683304" y="742992"/>
                </a:lnTo>
                <a:lnTo>
                  <a:pt x="690921" y="753792"/>
                </a:lnTo>
                <a:lnTo>
                  <a:pt x="697903" y="764275"/>
                </a:lnTo>
                <a:lnTo>
                  <a:pt x="704885" y="775393"/>
                </a:lnTo>
                <a:lnTo>
                  <a:pt x="711233" y="787146"/>
                </a:lnTo>
                <a:lnTo>
                  <a:pt x="716945" y="798581"/>
                </a:lnTo>
                <a:lnTo>
                  <a:pt x="724562" y="796040"/>
                </a:lnTo>
                <a:lnTo>
                  <a:pt x="732179" y="793499"/>
                </a:lnTo>
                <a:lnTo>
                  <a:pt x="740114" y="791275"/>
                </a:lnTo>
                <a:lnTo>
                  <a:pt x="748048" y="789369"/>
                </a:lnTo>
                <a:lnTo>
                  <a:pt x="755982" y="787781"/>
                </a:lnTo>
                <a:lnTo>
                  <a:pt x="763917" y="786193"/>
                </a:lnTo>
                <a:lnTo>
                  <a:pt x="772168" y="785558"/>
                </a:lnTo>
                <a:lnTo>
                  <a:pt x="780420" y="784922"/>
                </a:lnTo>
                <a:lnTo>
                  <a:pt x="792480" y="784605"/>
                </a:lnTo>
                <a:lnTo>
                  <a:pt x="804223" y="784922"/>
                </a:lnTo>
                <a:lnTo>
                  <a:pt x="816283" y="786193"/>
                </a:lnTo>
                <a:lnTo>
                  <a:pt x="827708" y="788099"/>
                </a:lnTo>
                <a:lnTo>
                  <a:pt x="839134" y="790322"/>
                </a:lnTo>
                <a:lnTo>
                  <a:pt x="850242" y="793499"/>
                </a:lnTo>
                <a:lnTo>
                  <a:pt x="861350" y="796993"/>
                </a:lnTo>
                <a:lnTo>
                  <a:pt x="872141" y="800805"/>
                </a:lnTo>
                <a:lnTo>
                  <a:pt x="878171" y="789052"/>
                </a:lnTo>
                <a:lnTo>
                  <a:pt x="884518" y="777616"/>
                </a:lnTo>
                <a:lnTo>
                  <a:pt x="891183" y="766498"/>
                </a:lnTo>
                <a:lnTo>
                  <a:pt x="898483" y="755380"/>
                </a:lnTo>
                <a:lnTo>
                  <a:pt x="905782" y="744580"/>
                </a:lnTo>
                <a:lnTo>
                  <a:pt x="913399" y="734098"/>
                </a:lnTo>
                <a:lnTo>
                  <a:pt x="921651" y="723933"/>
                </a:lnTo>
                <a:lnTo>
                  <a:pt x="930220" y="714403"/>
                </a:lnTo>
                <a:lnTo>
                  <a:pt x="938789" y="704556"/>
                </a:lnTo>
                <a:lnTo>
                  <a:pt x="947993" y="695344"/>
                </a:lnTo>
                <a:lnTo>
                  <a:pt x="957514" y="686132"/>
                </a:lnTo>
                <a:lnTo>
                  <a:pt x="967352" y="677873"/>
                </a:lnTo>
                <a:lnTo>
                  <a:pt x="977191" y="669614"/>
                </a:lnTo>
                <a:lnTo>
                  <a:pt x="987664" y="661673"/>
                </a:lnTo>
                <a:lnTo>
                  <a:pt x="998455" y="654049"/>
                </a:lnTo>
                <a:lnTo>
                  <a:pt x="1008928" y="646425"/>
                </a:lnTo>
                <a:lnTo>
                  <a:pt x="1020036" y="639755"/>
                </a:lnTo>
                <a:lnTo>
                  <a:pt x="1031779" y="633401"/>
                </a:lnTo>
                <a:lnTo>
                  <a:pt x="1043204" y="627048"/>
                </a:lnTo>
                <a:lnTo>
                  <a:pt x="1054947" y="621331"/>
                </a:lnTo>
                <a:lnTo>
                  <a:pt x="1067007" y="616248"/>
                </a:lnTo>
                <a:lnTo>
                  <a:pt x="1079385" y="611166"/>
                </a:lnTo>
                <a:lnTo>
                  <a:pt x="1091762" y="606719"/>
                </a:lnTo>
                <a:lnTo>
                  <a:pt x="1104457" y="602907"/>
                </a:lnTo>
                <a:lnTo>
                  <a:pt x="1117152" y="599095"/>
                </a:lnTo>
                <a:lnTo>
                  <a:pt x="1130482" y="595918"/>
                </a:lnTo>
                <a:lnTo>
                  <a:pt x="1143811" y="593377"/>
                </a:lnTo>
                <a:lnTo>
                  <a:pt x="1156824" y="591153"/>
                </a:lnTo>
                <a:lnTo>
                  <a:pt x="1170471" y="589248"/>
                </a:lnTo>
                <a:lnTo>
                  <a:pt x="1184435" y="587977"/>
                </a:lnTo>
                <a:lnTo>
                  <a:pt x="1198082" y="587342"/>
                </a:lnTo>
                <a:lnTo>
                  <a:pt x="1212047" y="587342"/>
                </a:lnTo>
                <a:lnTo>
                  <a:pt x="1228867" y="587342"/>
                </a:lnTo>
                <a:lnTo>
                  <a:pt x="1245371" y="588612"/>
                </a:lnTo>
                <a:lnTo>
                  <a:pt x="1261557" y="590518"/>
                </a:lnTo>
                <a:lnTo>
                  <a:pt x="1278060" y="592742"/>
                </a:lnTo>
                <a:lnTo>
                  <a:pt x="1293929" y="595918"/>
                </a:lnTo>
                <a:lnTo>
                  <a:pt x="1309797" y="600048"/>
                </a:lnTo>
                <a:lnTo>
                  <a:pt x="1325031" y="604495"/>
                </a:lnTo>
                <a:lnTo>
                  <a:pt x="1340583" y="609895"/>
                </a:lnTo>
                <a:lnTo>
                  <a:pt x="1355182" y="615613"/>
                </a:lnTo>
                <a:lnTo>
                  <a:pt x="1370098" y="621966"/>
                </a:lnTo>
                <a:lnTo>
                  <a:pt x="1384697" y="628954"/>
                </a:lnTo>
                <a:lnTo>
                  <a:pt x="1398662" y="636578"/>
                </a:lnTo>
                <a:lnTo>
                  <a:pt x="1411992" y="644837"/>
                </a:lnTo>
                <a:lnTo>
                  <a:pt x="1425639" y="653731"/>
                </a:lnTo>
                <a:lnTo>
                  <a:pt x="1438651" y="662626"/>
                </a:lnTo>
                <a:lnTo>
                  <a:pt x="1451028" y="672791"/>
                </a:lnTo>
                <a:lnTo>
                  <a:pt x="1463089" y="682955"/>
                </a:lnTo>
                <a:lnTo>
                  <a:pt x="1474831" y="693756"/>
                </a:lnTo>
                <a:lnTo>
                  <a:pt x="1486257" y="705191"/>
                </a:lnTo>
                <a:lnTo>
                  <a:pt x="1497047" y="716627"/>
                </a:lnTo>
                <a:lnTo>
                  <a:pt x="1500344" y="720649"/>
                </a:lnTo>
                <a:lnTo>
                  <a:pt x="1506819" y="705167"/>
                </a:lnTo>
                <a:lnTo>
                  <a:pt x="1554471" y="591184"/>
                </a:lnTo>
                <a:lnTo>
                  <a:pt x="1605616" y="472122"/>
                </a:lnTo>
                <a:lnTo>
                  <a:pt x="1631031" y="413384"/>
                </a:lnTo>
                <a:lnTo>
                  <a:pt x="1656127" y="356552"/>
                </a:lnTo>
                <a:lnTo>
                  <a:pt x="1680270" y="303529"/>
                </a:lnTo>
                <a:lnTo>
                  <a:pt x="1702508" y="254634"/>
                </a:lnTo>
                <a:lnTo>
                  <a:pt x="1723157" y="211772"/>
                </a:lnTo>
                <a:lnTo>
                  <a:pt x="1732369" y="192722"/>
                </a:lnTo>
                <a:lnTo>
                  <a:pt x="1740947" y="175577"/>
                </a:lnTo>
                <a:lnTo>
                  <a:pt x="1748889" y="160654"/>
                </a:lnTo>
                <a:lnTo>
                  <a:pt x="1756195" y="147637"/>
                </a:lnTo>
                <a:lnTo>
                  <a:pt x="1762549" y="136842"/>
                </a:lnTo>
                <a:lnTo>
                  <a:pt x="1767949" y="128904"/>
                </a:lnTo>
                <a:lnTo>
                  <a:pt x="1773667" y="121602"/>
                </a:lnTo>
                <a:lnTo>
                  <a:pt x="1779385" y="114617"/>
                </a:lnTo>
                <a:lnTo>
                  <a:pt x="1785421" y="107949"/>
                </a:lnTo>
                <a:lnTo>
                  <a:pt x="1792093" y="101599"/>
                </a:lnTo>
                <a:lnTo>
                  <a:pt x="1798446" y="95567"/>
                </a:lnTo>
                <a:lnTo>
                  <a:pt x="1805753" y="89852"/>
                </a:lnTo>
                <a:lnTo>
                  <a:pt x="1812741" y="84454"/>
                </a:lnTo>
                <a:lnTo>
                  <a:pt x="1820048" y="79374"/>
                </a:lnTo>
                <a:lnTo>
                  <a:pt x="1827990" y="74612"/>
                </a:lnTo>
                <a:lnTo>
                  <a:pt x="1835297" y="70167"/>
                </a:lnTo>
                <a:lnTo>
                  <a:pt x="1843238" y="65722"/>
                </a:lnTo>
                <a:lnTo>
                  <a:pt x="1851816" y="62229"/>
                </a:lnTo>
                <a:lnTo>
                  <a:pt x="1860075" y="58737"/>
                </a:lnTo>
                <a:lnTo>
                  <a:pt x="1868335" y="55562"/>
                </a:lnTo>
                <a:lnTo>
                  <a:pt x="1876594" y="52704"/>
                </a:lnTo>
                <a:lnTo>
                  <a:pt x="1885489" y="50164"/>
                </a:lnTo>
                <a:lnTo>
                  <a:pt x="1894067" y="47942"/>
                </a:lnTo>
                <a:lnTo>
                  <a:pt x="1902962" y="46354"/>
                </a:lnTo>
                <a:lnTo>
                  <a:pt x="1912174" y="44767"/>
                </a:lnTo>
                <a:lnTo>
                  <a:pt x="1920751" y="43814"/>
                </a:lnTo>
                <a:lnTo>
                  <a:pt x="1929964" y="43179"/>
                </a:lnTo>
                <a:lnTo>
                  <a:pt x="1939177" y="42862"/>
                </a:lnTo>
                <a:lnTo>
                  <a:pt x="1947754" y="42862"/>
                </a:lnTo>
                <a:lnTo>
                  <a:pt x="1956967" y="43179"/>
                </a:lnTo>
                <a:lnTo>
                  <a:pt x="1966179" y="43814"/>
                </a:lnTo>
                <a:lnTo>
                  <a:pt x="1975074" y="45084"/>
                </a:lnTo>
                <a:lnTo>
                  <a:pt x="1983969" y="46672"/>
                </a:lnTo>
                <a:lnTo>
                  <a:pt x="1993182" y="48577"/>
                </a:lnTo>
                <a:lnTo>
                  <a:pt x="2001759" y="51117"/>
                </a:lnTo>
                <a:lnTo>
                  <a:pt x="2010654" y="53974"/>
                </a:lnTo>
                <a:lnTo>
                  <a:pt x="2019231" y="57149"/>
                </a:lnTo>
                <a:lnTo>
                  <a:pt x="2027491" y="60642"/>
                </a:lnTo>
                <a:lnTo>
                  <a:pt x="2034480" y="63499"/>
                </a:lnTo>
                <a:lnTo>
                  <a:pt x="2040833" y="66992"/>
                </a:lnTo>
                <a:lnTo>
                  <a:pt x="2047504" y="70484"/>
                </a:lnTo>
                <a:lnTo>
                  <a:pt x="2053858" y="74612"/>
                </a:lnTo>
                <a:lnTo>
                  <a:pt x="2060211" y="78739"/>
                </a:lnTo>
                <a:lnTo>
                  <a:pt x="2066565" y="83502"/>
                </a:lnTo>
                <a:lnTo>
                  <a:pt x="2072601" y="88264"/>
                </a:lnTo>
                <a:lnTo>
                  <a:pt x="2078319" y="93662"/>
                </a:lnTo>
                <a:lnTo>
                  <a:pt x="2084355" y="99059"/>
                </a:lnTo>
                <a:lnTo>
                  <a:pt x="2090073" y="105092"/>
                </a:lnTo>
                <a:lnTo>
                  <a:pt x="2095473" y="111124"/>
                </a:lnTo>
                <a:lnTo>
                  <a:pt x="2100556" y="117474"/>
                </a:lnTo>
                <a:lnTo>
                  <a:pt x="2105957" y="124459"/>
                </a:lnTo>
                <a:lnTo>
                  <a:pt x="2110722" y="131127"/>
                </a:lnTo>
                <a:lnTo>
                  <a:pt x="2114852" y="138747"/>
                </a:lnTo>
                <a:lnTo>
                  <a:pt x="2119299" y="146367"/>
                </a:lnTo>
                <a:lnTo>
                  <a:pt x="2123429" y="154622"/>
                </a:lnTo>
                <a:lnTo>
                  <a:pt x="2126923" y="162877"/>
                </a:lnTo>
                <a:lnTo>
                  <a:pt x="2130100" y="171449"/>
                </a:lnTo>
                <a:lnTo>
                  <a:pt x="2133277" y="180339"/>
                </a:lnTo>
                <a:lnTo>
                  <a:pt x="2135501" y="189547"/>
                </a:lnTo>
                <a:lnTo>
                  <a:pt x="2138042" y="199389"/>
                </a:lnTo>
                <a:lnTo>
                  <a:pt x="2139948" y="209549"/>
                </a:lnTo>
                <a:lnTo>
                  <a:pt x="2141219" y="219392"/>
                </a:lnTo>
                <a:lnTo>
                  <a:pt x="2142490" y="230187"/>
                </a:lnTo>
                <a:lnTo>
                  <a:pt x="2143125" y="240664"/>
                </a:lnTo>
                <a:lnTo>
                  <a:pt x="2143125" y="252412"/>
                </a:lnTo>
                <a:lnTo>
                  <a:pt x="2142807" y="263842"/>
                </a:lnTo>
                <a:lnTo>
                  <a:pt x="2141854" y="275589"/>
                </a:lnTo>
                <a:lnTo>
                  <a:pt x="2140901" y="287654"/>
                </a:lnTo>
                <a:lnTo>
                  <a:pt x="2139313" y="300354"/>
                </a:lnTo>
                <a:lnTo>
                  <a:pt x="2136771" y="313054"/>
                </a:lnTo>
                <a:lnTo>
                  <a:pt x="2134865" y="320992"/>
                </a:lnTo>
                <a:lnTo>
                  <a:pt x="2132006" y="327977"/>
                </a:lnTo>
                <a:lnTo>
                  <a:pt x="2128829" y="335279"/>
                </a:lnTo>
                <a:lnTo>
                  <a:pt x="2125017" y="341629"/>
                </a:lnTo>
                <a:lnTo>
                  <a:pt x="2120252" y="347979"/>
                </a:lnTo>
                <a:lnTo>
                  <a:pt x="2114852" y="353377"/>
                </a:lnTo>
                <a:lnTo>
                  <a:pt x="2109451" y="358139"/>
                </a:lnTo>
                <a:lnTo>
                  <a:pt x="2103415" y="362902"/>
                </a:lnTo>
                <a:lnTo>
                  <a:pt x="2097062" y="366712"/>
                </a:lnTo>
                <a:lnTo>
                  <a:pt x="2090073" y="369887"/>
                </a:lnTo>
                <a:lnTo>
                  <a:pt x="2083084" y="372427"/>
                </a:lnTo>
                <a:lnTo>
                  <a:pt x="2075778" y="374649"/>
                </a:lnTo>
                <a:lnTo>
                  <a:pt x="2068153" y="375602"/>
                </a:lnTo>
                <a:lnTo>
                  <a:pt x="2060211" y="376237"/>
                </a:lnTo>
                <a:lnTo>
                  <a:pt x="2052587" y="375602"/>
                </a:lnTo>
                <a:lnTo>
                  <a:pt x="2044645" y="374649"/>
                </a:lnTo>
                <a:lnTo>
                  <a:pt x="2036703" y="372427"/>
                </a:lnTo>
                <a:lnTo>
                  <a:pt x="2029715" y="369887"/>
                </a:lnTo>
                <a:lnTo>
                  <a:pt x="2022408" y="366712"/>
                </a:lnTo>
                <a:lnTo>
                  <a:pt x="2015737" y="362584"/>
                </a:lnTo>
                <a:lnTo>
                  <a:pt x="2009701" y="357822"/>
                </a:lnTo>
                <a:lnTo>
                  <a:pt x="2004300" y="352742"/>
                </a:lnTo>
                <a:lnTo>
                  <a:pt x="1998900" y="347027"/>
                </a:lnTo>
                <a:lnTo>
                  <a:pt x="1994770" y="341312"/>
                </a:lnTo>
                <a:lnTo>
                  <a:pt x="1990640" y="334962"/>
                </a:lnTo>
                <a:lnTo>
                  <a:pt x="1987463" y="327977"/>
                </a:lnTo>
                <a:lnTo>
                  <a:pt x="1985240" y="320992"/>
                </a:lnTo>
                <a:lnTo>
                  <a:pt x="1983016" y="313372"/>
                </a:lnTo>
                <a:lnTo>
                  <a:pt x="1982063" y="305752"/>
                </a:lnTo>
                <a:lnTo>
                  <a:pt x="1981428" y="298449"/>
                </a:lnTo>
                <a:lnTo>
                  <a:pt x="1982063" y="290512"/>
                </a:lnTo>
                <a:lnTo>
                  <a:pt x="1983016" y="282574"/>
                </a:lnTo>
                <a:lnTo>
                  <a:pt x="1985240" y="270827"/>
                </a:lnTo>
                <a:lnTo>
                  <a:pt x="1986193" y="259397"/>
                </a:lnTo>
                <a:lnTo>
                  <a:pt x="1986828" y="253364"/>
                </a:lnTo>
                <a:lnTo>
                  <a:pt x="1986828" y="247649"/>
                </a:lnTo>
                <a:lnTo>
                  <a:pt x="1986193" y="241934"/>
                </a:lnTo>
                <a:lnTo>
                  <a:pt x="1985875" y="236537"/>
                </a:lnTo>
                <a:lnTo>
                  <a:pt x="1984604" y="230822"/>
                </a:lnTo>
                <a:lnTo>
                  <a:pt x="1983651" y="226059"/>
                </a:lnTo>
                <a:lnTo>
                  <a:pt x="1981428" y="221297"/>
                </a:lnTo>
                <a:lnTo>
                  <a:pt x="1979204" y="216852"/>
                </a:lnTo>
                <a:lnTo>
                  <a:pt x="1976345" y="212724"/>
                </a:lnTo>
                <a:lnTo>
                  <a:pt x="1973168" y="209549"/>
                </a:lnTo>
                <a:lnTo>
                  <a:pt x="1969356" y="206374"/>
                </a:lnTo>
                <a:lnTo>
                  <a:pt x="1964591" y="203834"/>
                </a:lnTo>
                <a:lnTo>
                  <a:pt x="1960143" y="202247"/>
                </a:lnTo>
                <a:lnTo>
                  <a:pt x="1955696" y="200977"/>
                </a:lnTo>
                <a:lnTo>
                  <a:pt x="1950931" y="200024"/>
                </a:lnTo>
                <a:lnTo>
                  <a:pt x="1945848" y="199389"/>
                </a:lnTo>
                <a:lnTo>
                  <a:pt x="1941083" y="199389"/>
                </a:lnTo>
                <a:lnTo>
                  <a:pt x="1936000" y="200024"/>
                </a:lnTo>
                <a:lnTo>
                  <a:pt x="1931235" y="200659"/>
                </a:lnTo>
                <a:lnTo>
                  <a:pt x="1926470" y="201612"/>
                </a:lnTo>
                <a:lnTo>
                  <a:pt x="1921705" y="203199"/>
                </a:lnTo>
                <a:lnTo>
                  <a:pt x="1916939" y="204787"/>
                </a:lnTo>
                <a:lnTo>
                  <a:pt x="1912492" y="206692"/>
                </a:lnTo>
                <a:lnTo>
                  <a:pt x="1908044" y="208914"/>
                </a:lnTo>
                <a:lnTo>
                  <a:pt x="1904232" y="211772"/>
                </a:lnTo>
                <a:lnTo>
                  <a:pt x="1900420" y="214629"/>
                </a:lnTo>
                <a:lnTo>
                  <a:pt x="1897243" y="217804"/>
                </a:lnTo>
                <a:lnTo>
                  <a:pt x="1894702" y="221297"/>
                </a:lnTo>
                <a:lnTo>
                  <a:pt x="1891525" y="226059"/>
                </a:lnTo>
                <a:lnTo>
                  <a:pt x="1887395" y="232409"/>
                </a:lnTo>
                <a:lnTo>
                  <a:pt x="1877865" y="250189"/>
                </a:lnTo>
                <a:lnTo>
                  <a:pt x="1866111" y="274002"/>
                </a:lnTo>
                <a:lnTo>
                  <a:pt x="1852133" y="303847"/>
                </a:lnTo>
                <a:lnTo>
                  <a:pt x="1835932" y="338772"/>
                </a:lnTo>
                <a:lnTo>
                  <a:pt x="1817824" y="378142"/>
                </a:lnTo>
                <a:lnTo>
                  <a:pt x="1798446" y="421639"/>
                </a:lnTo>
                <a:lnTo>
                  <a:pt x="1777797" y="468947"/>
                </a:lnTo>
                <a:lnTo>
                  <a:pt x="1733005" y="573087"/>
                </a:lnTo>
                <a:lnTo>
                  <a:pt x="1685035" y="685164"/>
                </a:lnTo>
                <a:lnTo>
                  <a:pt x="1635478" y="803274"/>
                </a:lnTo>
                <a:lnTo>
                  <a:pt x="1586238" y="921702"/>
                </a:lnTo>
                <a:lnTo>
                  <a:pt x="1591003" y="965835"/>
                </a:lnTo>
                <a:lnTo>
                  <a:pt x="1590368" y="975677"/>
                </a:lnTo>
                <a:lnTo>
                  <a:pt x="1590050" y="985202"/>
                </a:lnTo>
                <a:lnTo>
                  <a:pt x="1589733" y="994727"/>
                </a:lnTo>
                <a:lnTo>
                  <a:pt x="1588779" y="1004252"/>
                </a:lnTo>
                <a:lnTo>
                  <a:pt x="1587827" y="1013777"/>
                </a:lnTo>
                <a:lnTo>
                  <a:pt x="1586556" y="1023302"/>
                </a:lnTo>
                <a:lnTo>
                  <a:pt x="1584967" y="1032827"/>
                </a:lnTo>
                <a:lnTo>
                  <a:pt x="1583061" y="1042035"/>
                </a:lnTo>
                <a:lnTo>
                  <a:pt x="1578614" y="1060450"/>
                </a:lnTo>
                <a:lnTo>
                  <a:pt x="1573849" y="1078230"/>
                </a:lnTo>
                <a:lnTo>
                  <a:pt x="1567813" y="1096010"/>
                </a:lnTo>
                <a:lnTo>
                  <a:pt x="1561142" y="1113155"/>
                </a:lnTo>
                <a:lnTo>
                  <a:pt x="1553200" y="1129665"/>
                </a:lnTo>
                <a:lnTo>
                  <a:pt x="1544940" y="1146175"/>
                </a:lnTo>
                <a:lnTo>
                  <a:pt x="1535728" y="1162050"/>
                </a:lnTo>
                <a:lnTo>
                  <a:pt x="1525880" y="1177290"/>
                </a:lnTo>
                <a:lnTo>
                  <a:pt x="1515396" y="1192212"/>
                </a:lnTo>
                <a:lnTo>
                  <a:pt x="1504278" y="1206500"/>
                </a:lnTo>
                <a:lnTo>
                  <a:pt x="1492524" y="1220152"/>
                </a:lnTo>
                <a:lnTo>
                  <a:pt x="1479817" y="1233487"/>
                </a:lnTo>
                <a:lnTo>
                  <a:pt x="1466474" y="1246187"/>
                </a:lnTo>
                <a:lnTo>
                  <a:pt x="1452814" y="1257935"/>
                </a:lnTo>
                <a:lnTo>
                  <a:pt x="1438519" y="1269047"/>
                </a:lnTo>
                <a:lnTo>
                  <a:pt x="1423588" y="1279842"/>
                </a:lnTo>
                <a:lnTo>
                  <a:pt x="1408339" y="1289367"/>
                </a:lnTo>
                <a:lnTo>
                  <a:pt x="1392455" y="1298575"/>
                </a:lnTo>
                <a:lnTo>
                  <a:pt x="1375936" y="1306830"/>
                </a:lnTo>
                <a:lnTo>
                  <a:pt x="1359417" y="1314767"/>
                </a:lnTo>
                <a:lnTo>
                  <a:pt x="1342263" y="1321435"/>
                </a:lnTo>
                <a:lnTo>
                  <a:pt x="1324473" y="1327467"/>
                </a:lnTo>
                <a:lnTo>
                  <a:pt x="1306683" y="1332230"/>
                </a:lnTo>
                <a:lnTo>
                  <a:pt x="1288258" y="1336675"/>
                </a:lnTo>
                <a:lnTo>
                  <a:pt x="1279045" y="1338580"/>
                </a:lnTo>
                <a:lnTo>
                  <a:pt x="1269515" y="1340167"/>
                </a:lnTo>
                <a:lnTo>
                  <a:pt x="1259984" y="1341437"/>
                </a:lnTo>
                <a:lnTo>
                  <a:pt x="1250454" y="1342390"/>
                </a:lnTo>
                <a:lnTo>
                  <a:pt x="1240924" y="1343342"/>
                </a:lnTo>
                <a:lnTo>
                  <a:pt x="1231393" y="1343660"/>
                </a:lnTo>
                <a:lnTo>
                  <a:pt x="1221863" y="1343977"/>
                </a:lnTo>
                <a:lnTo>
                  <a:pt x="1212015" y="1344612"/>
                </a:lnTo>
                <a:lnTo>
                  <a:pt x="1200897" y="1343977"/>
                </a:lnTo>
                <a:lnTo>
                  <a:pt x="1189778" y="1343660"/>
                </a:lnTo>
                <a:lnTo>
                  <a:pt x="1178977" y="1343025"/>
                </a:lnTo>
                <a:lnTo>
                  <a:pt x="1167858" y="1341755"/>
                </a:lnTo>
                <a:lnTo>
                  <a:pt x="1157375" y="1340485"/>
                </a:lnTo>
                <a:lnTo>
                  <a:pt x="1146574" y="1338580"/>
                </a:lnTo>
                <a:lnTo>
                  <a:pt x="1135773" y="1336675"/>
                </a:lnTo>
                <a:lnTo>
                  <a:pt x="1124972" y="1334135"/>
                </a:lnTo>
                <a:lnTo>
                  <a:pt x="1114806" y="1331912"/>
                </a:lnTo>
                <a:lnTo>
                  <a:pt x="1104005" y="1328737"/>
                </a:lnTo>
                <a:lnTo>
                  <a:pt x="1093840" y="1325562"/>
                </a:lnTo>
                <a:lnTo>
                  <a:pt x="1083356" y="1321752"/>
                </a:lnTo>
                <a:lnTo>
                  <a:pt x="1073508" y="1318260"/>
                </a:lnTo>
                <a:lnTo>
                  <a:pt x="1063343" y="1313815"/>
                </a:lnTo>
                <a:lnTo>
                  <a:pt x="1053177" y="1309687"/>
                </a:lnTo>
                <a:lnTo>
                  <a:pt x="1043329" y="1304925"/>
                </a:lnTo>
                <a:lnTo>
                  <a:pt x="1041162" y="1303645"/>
                </a:lnTo>
                <a:lnTo>
                  <a:pt x="1031779" y="1298569"/>
                </a:lnTo>
                <a:lnTo>
                  <a:pt x="1019719" y="1291580"/>
                </a:lnTo>
                <a:lnTo>
                  <a:pt x="1008293" y="1284910"/>
                </a:lnTo>
                <a:lnTo>
                  <a:pt x="997185" y="1277286"/>
                </a:lnTo>
                <a:lnTo>
                  <a:pt x="986395" y="1269980"/>
                </a:lnTo>
                <a:lnTo>
                  <a:pt x="976239" y="1262039"/>
                </a:lnTo>
                <a:lnTo>
                  <a:pt x="965765" y="1253462"/>
                </a:lnTo>
                <a:lnTo>
                  <a:pt x="956244" y="1244885"/>
                </a:lnTo>
                <a:lnTo>
                  <a:pt x="946723" y="1235673"/>
                </a:lnTo>
                <a:lnTo>
                  <a:pt x="937519" y="1226461"/>
                </a:lnTo>
                <a:lnTo>
                  <a:pt x="928950" y="1216932"/>
                </a:lnTo>
                <a:lnTo>
                  <a:pt x="920064" y="1207084"/>
                </a:lnTo>
                <a:lnTo>
                  <a:pt x="912130" y="1197237"/>
                </a:lnTo>
                <a:lnTo>
                  <a:pt x="904830" y="1186755"/>
                </a:lnTo>
                <a:lnTo>
                  <a:pt x="897213" y="1176272"/>
                </a:lnTo>
                <a:lnTo>
                  <a:pt x="889914" y="1165154"/>
                </a:lnTo>
                <a:lnTo>
                  <a:pt x="883566" y="1154036"/>
                </a:lnTo>
                <a:lnTo>
                  <a:pt x="877219" y="1142918"/>
                </a:lnTo>
                <a:lnTo>
                  <a:pt x="871506" y="1131165"/>
                </a:lnTo>
                <a:lnTo>
                  <a:pt x="866111" y="1119412"/>
                </a:lnTo>
                <a:lnTo>
                  <a:pt x="861033" y="1107341"/>
                </a:lnTo>
                <a:lnTo>
                  <a:pt x="856272" y="1095588"/>
                </a:lnTo>
                <a:lnTo>
                  <a:pt x="852464" y="1083200"/>
                </a:lnTo>
                <a:lnTo>
                  <a:pt x="848338" y="1070493"/>
                </a:lnTo>
                <a:lnTo>
                  <a:pt x="845164" y="1057787"/>
                </a:lnTo>
                <a:lnTo>
                  <a:pt x="841990" y="1045081"/>
                </a:lnTo>
                <a:lnTo>
                  <a:pt x="839769" y="1032057"/>
                </a:lnTo>
                <a:lnTo>
                  <a:pt x="837547" y="1019351"/>
                </a:lnTo>
                <a:lnTo>
                  <a:pt x="835960" y="1005692"/>
                </a:lnTo>
                <a:lnTo>
                  <a:pt x="835008" y="992668"/>
                </a:lnTo>
                <a:lnTo>
                  <a:pt x="834056" y="979327"/>
                </a:lnTo>
                <a:lnTo>
                  <a:pt x="833739" y="965668"/>
                </a:lnTo>
                <a:lnTo>
                  <a:pt x="834056" y="960903"/>
                </a:lnTo>
                <a:lnTo>
                  <a:pt x="830882" y="957726"/>
                </a:lnTo>
                <a:lnTo>
                  <a:pt x="827708" y="954550"/>
                </a:lnTo>
                <a:lnTo>
                  <a:pt x="824217" y="952326"/>
                </a:lnTo>
                <a:lnTo>
                  <a:pt x="820726" y="950103"/>
                </a:lnTo>
                <a:lnTo>
                  <a:pt x="816918" y="948197"/>
                </a:lnTo>
                <a:lnTo>
                  <a:pt x="813744" y="946608"/>
                </a:lnTo>
                <a:lnTo>
                  <a:pt x="807079" y="944384"/>
                </a:lnTo>
                <a:lnTo>
                  <a:pt x="800732" y="942796"/>
                </a:lnTo>
                <a:lnTo>
                  <a:pt x="795336" y="941843"/>
                </a:lnTo>
                <a:lnTo>
                  <a:pt x="790576" y="941526"/>
                </a:lnTo>
                <a:lnTo>
                  <a:pt x="787402" y="941526"/>
                </a:lnTo>
                <a:lnTo>
                  <a:pt x="782007" y="941843"/>
                </a:lnTo>
                <a:lnTo>
                  <a:pt x="777246" y="942796"/>
                </a:lnTo>
                <a:lnTo>
                  <a:pt x="773120" y="943749"/>
                </a:lnTo>
                <a:lnTo>
                  <a:pt x="768677" y="945973"/>
                </a:lnTo>
                <a:lnTo>
                  <a:pt x="765186" y="947879"/>
                </a:lnTo>
                <a:lnTo>
                  <a:pt x="761378" y="949785"/>
                </a:lnTo>
                <a:lnTo>
                  <a:pt x="758839" y="952644"/>
                </a:lnTo>
                <a:lnTo>
                  <a:pt x="755982" y="955503"/>
                </a:lnTo>
                <a:lnTo>
                  <a:pt x="756300" y="960585"/>
                </a:lnTo>
                <a:lnTo>
                  <a:pt x="756300" y="965668"/>
                </a:lnTo>
                <a:lnTo>
                  <a:pt x="748683" y="1041904"/>
                </a:lnTo>
                <a:lnTo>
                  <a:pt x="747731" y="1049846"/>
                </a:lnTo>
                <a:lnTo>
                  <a:pt x="745509" y="1057152"/>
                </a:lnTo>
                <a:lnTo>
                  <a:pt x="742970" y="1064140"/>
                </a:lnTo>
                <a:lnTo>
                  <a:pt x="741194" y="1067695"/>
                </a:lnTo>
                <a:lnTo>
                  <a:pt x="739463" y="1073886"/>
                </a:lnTo>
                <a:lnTo>
                  <a:pt x="734703" y="1089773"/>
                </a:lnTo>
                <a:lnTo>
                  <a:pt x="728674" y="1105025"/>
                </a:lnTo>
                <a:lnTo>
                  <a:pt x="722327" y="1119960"/>
                </a:lnTo>
                <a:lnTo>
                  <a:pt x="715663" y="1134894"/>
                </a:lnTo>
                <a:lnTo>
                  <a:pt x="708047" y="1149193"/>
                </a:lnTo>
                <a:lnTo>
                  <a:pt x="699796" y="1162857"/>
                </a:lnTo>
                <a:lnTo>
                  <a:pt x="691228" y="1176520"/>
                </a:lnTo>
                <a:lnTo>
                  <a:pt x="682025" y="1189548"/>
                </a:lnTo>
                <a:lnTo>
                  <a:pt x="672188" y="1202258"/>
                </a:lnTo>
                <a:lnTo>
                  <a:pt x="661716" y="1214651"/>
                </a:lnTo>
                <a:lnTo>
                  <a:pt x="650927" y="1226408"/>
                </a:lnTo>
                <a:lnTo>
                  <a:pt x="639820" y="1237529"/>
                </a:lnTo>
                <a:lnTo>
                  <a:pt x="628079" y="1248333"/>
                </a:lnTo>
                <a:lnTo>
                  <a:pt x="616020" y="1258819"/>
                </a:lnTo>
                <a:lnTo>
                  <a:pt x="603327" y="1268669"/>
                </a:lnTo>
                <a:lnTo>
                  <a:pt x="590633" y="1277884"/>
                </a:lnTo>
                <a:lnTo>
                  <a:pt x="577305" y="1286463"/>
                </a:lnTo>
                <a:lnTo>
                  <a:pt x="563343" y="1294725"/>
                </a:lnTo>
                <a:lnTo>
                  <a:pt x="549380" y="1302351"/>
                </a:lnTo>
                <a:lnTo>
                  <a:pt x="535100" y="1309659"/>
                </a:lnTo>
                <a:lnTo>
                  <a:pt x="520503" y="1316014"/>
                </a:lnTo>
                <a:lnTo>
                  <a:pt x="505588" y="1321734"/>
                </a:lnTo>
                <a:lnTo>
                  <a:pt x="490356" y="1327136"/>
                </a:lnTo>
                <a:lnTo>
                  <a:pt x="474489" y="1331266"/>
                </a:lnTo>
                <a:lnTo>
                  <a:pt x="458940" y="1335397"/>
                </a:lnTo>
                <a:lnTo>
                  <a:pt x="442756" y="1338575"/>
                </a:lnTo>
                <a:lnTo>
                  <a:pt x="426889" y="1340799"/>
                </a:lnTo>
                <a:lnTo>
                  <a:pt x="410388" y="1343023"/>
                </a:lnTo>
                <a:lnTo>
                  <a:pt x="393886" y="1343977"/>
                </a:lnTo>
                <a:lnTo>
                  <a:pt x="377068" y="1344612"/>
                </a:lnTo>
                <a:lnTo>
                  <a:pt x="364374" y="1343977"/>
                </a:lnTo>
                <a:lnTo>
                  <a:pt x="351364" y="1343341"/>
                </a:lnTo>
                <a:lnTo>
                  <a:pt x="338036" y="1342388"/>
                </a:lnTo>
                <a:lnTo>
                  <a:pt x="325342" y="1340799"/>
                </a:lnTo>
                <a:lnTo>
                  <a:pt x="312649" y="1338893"/>
                </a:lnTo>
                <a:lnTo>
                  <a:pt x="299956" y="1336668"/>
                </a:lnTo>
                <a:lnTo>
                  <a:pt x="287262" y="1333491"/>
                </a:lnTo>
                <a:lnTo>
                  <a:pt x="275203" y="1330313"/>
                </a:lnTo>
                <a:lnTo>
                  <a:pt x="262827" y="1326500"/>
                </a:lnTo>
                <a:lnTo>
                  <a:pt x="250451" y="1322687"/>
                </a:lnTo>
                <a:lnTo>
                  <a:pt x="238075" y="1317921"/>
                </a:lnTo>
                <a:lnTo>
                  <a:pt x="226334" y="1313154"/>
                </a:lnTo>
                <a:lnTo>
                  <a:pt x="214910" y="1307435"/>
                </a:lnTo>
                <a:lnTo>
                  <a:pt x="202851" y="1302033"/>
                </a:lnTo>
                <a:lnTo>
                  <a:pt x="191745" y="1295678"/>
                </a:lnTo>
                <a:lnTo>
                  <a:pt x="180638" y="1289323"/>
                </a:lnTo>
                <a:lnTo>
                  <a:pt x="175256" y="1285473"/>
                </a:lnTo>
                <a:lnTo>
                  <a:pt x="170747" y="1282686"/>
                </a:lnTo>
                <a:lnTo>
                  <a:pt x="160591" y="1275380"/>
                </a:lnTo>
                <a:lnTo>
                  <a:pt x="150752" y="1268392"/>
                </a:lnTo>
                <a:lnTo>
                  <a:pt x="141231" y="1260768"/>
                </a:lnTo>
                <a:lnTo>
                  <a:pt x="131709" y="1253144"/>
                </a:lnTo>
                <a:lnTo>
                  <a:pt x="122506" y="1244885"/>
                </a:lnTo>
                <a:lnTo>
                  <a:pt x="113619" y="1236626"/>
                </a:lnTo>
                <a:lnTo>
                  <a:pt x="105050" y="1228050"/>
                </a:lnTo>
                <a:lnTo>
                  <a:pt x="97116" y="1219473"/>
                </a:lnTo>
                <a:lnTo>
                  <a:pt x="89182" y="1210261"/>
                </a:lnTo>
                <a:lnTo>
                  <a:pt x="81247" y="1200731"/>
                </a:lnTo>
                <a:lnTo>
                  <a:pt x="73948" y="1191519"/>
                </a:lnTo>
                <a:lnTo>
                  <a:pt x="66965" y="1181672"/>
                </a:lnTo>
                <a:lnTo>
                  <a:pt x="60618" y="1171825"/>
                </a:lnTo>
                <a:lnTo>
                  <a:pt x="54271" y="1161978"/>
                </a:lnTo>
                <a:lnTo>
                  <a:pt x="47923" y="1151495"/>
                </a:lnTo>
                <a:lnTo>
                  <a:pt x="42210" y="1140695"/>
                </a:lnTo>
                <a:lnTo>
                  <a:pt x="37132" y="1130212"/>
                </a:lnTo>
                <a:lnTo>
                  <a:pt x="32054" y="1119412"/>
                </a:lnTo>
                <a:lnTo>
                  <a:pt x="27294" y="1108294"/>
                </a:lnTo>
                <a:lnTo>
                  <a:pt x="22851" y="1097176"/>
                </a:lnTo>
                <a:lnTo>
                  <a:pt x="19359" y="1085741"/>
                </a:lnTo>
                <a:lnTo>
                  <a:pt x="15234" y="1074623"/>
                </a:lnTo>
                <a:lnTo>
                  <a:pt x="12060" y="1062552"/>
                </a:lnTo>
                <a:lnTo>
                  <a:pt x="9521" y="1051116"/>
                </a:lnTo>
                <a:lnTo>
                  <a:pt x="6982" y="1039046"/>
                </a:lnTo>
                <a:lnTo>
                  <a:pt x="4760" y="1027292"/>
                </a:lnTo>
                <a:lnTo>
                  <a:pt x="3173" y="1014904"/>
                </a:lnTo>
                <a:lnTo>
                  <a:pt x="1904" y="1002515"/>
                </a:lnTo>
                <a:lnTo>
                  <a:pt x="634" y="990762"/>
                </a:lnTo>
                <a:lnTo>
                  <a:pt x="317" y="978056"/>
                </a:lnTo>
                <a:lnTo>
                  <a:pt x="0" y="965668"/>
                </a:lnTo>
                <a:lnTo>
                  <a:pt x="0" y="955820"/>
                </a:lnTo>
                <a:lnTo>
                  <a:pt x="317" y="945973"/>
                </a:lnTo>
                <a:lnTo>
                  <a:pt x="952" y="935808"/>
                </a:lnTo>
                <a:lnTo>
                  <a:pt x="1904" y="926278"/>
                </a:lnTo>
                <a:lnTo>
                  <a:pt x="3173" y="916431"/>
                </a:lnTo>
                <a:lnTo>
                  <a:pt x="4760" y="906901"/>
                </a:lnTo>
                <a:lnTo>
                  <a:pt x="6347" y="897372"/>
                </a:lnTo>
                <a:lnTo>
                  <a:pt x="7934" y="887842"/>
                </a:lnTo>
                <a:lnTo>
                  <a:pt x="10156" y="878630"/>
                </a:lnTo>
                <a:lnTo>
                  <a:pt x="12060" y="869736"/>
                </a:lnTo>
                <a:lnTo>
                  <a:pt x="14916" y="860206"/>
                </a:lnTo>
                <a:lnTo>
                  <a:pt x="17773" y="851312"/>
                </a:lnTo>
                <a:lnTo>
                  <a:pt x="20629" y="842100"/>
                </a:lnTo>
                <a:lnTo>
                  <a:pt x="24120" y="833206"/>
                </a:lnTo>
                <a:lnTo>
                  <a:pt x="30785" y="816052"/>
                </a:lnTo>
                <a:lnTo>
                  <a:pt x="38719" y="798899"/>
                </a:lnTo>
                <a:lnTo>
                  <a:pt x="47606" y="782381"/>
                </a:lnTo>
                <a:lnTo>
                  <a:pt x="57127" y="766498"/>
                </a:lnTo>
                <a:lnTo>
                  <a:pt x="67283" y="750616"/>
                </a:lnTo>
                <a:lnTo>
                  <a:pt x="78391" y="735686"/>
                </a:lnTo>
                <a:lnTo>
                  <a:pt x="89816" y="721074"/>
                </a:lnTo>
                <a:lnTo>
                  <a:pt x="102194" y="707097"/>
                </a:lnTo>
                <a:lnTo>
                  <a:pt x="115206" y="694073"/>
                </a:lnTo>
                <a:lnTo>
                  <a:pt x="190741" y="562247"/>
                </a:lnTo>
                <a:lnTo>
                  <a:pt x="243743" y="469492"/>
                </a:lnTo>
                <a:lnTo>
                  <a:pt x="300870" y="370384"/>
                </a:lnTo>
                <a:lnTo>
                  <a:pt x="357362" y="274135"/>
                </a:lnTo>
                <a:lnTo>
                  <a:pt x="407507" y="188686"/>
                </a:lnTo>
                <a:lnTo>
                  <a:pt x="429088" y="152791"/>
                </a:lnTo>
                <a:lnTo>
                  <a:pt x="447179" y="123250"/>
                </a:lnTo>
                <a:lnTo>
                  <a:pt x="461460" y="100378"/>
                </a:lnTo>
                <a:lnTo>
                  <a:pt x="471616" y="85766"/>
                </a:lnTo>
                <a:lnTo>
                  <a:pt x="477012" y="78778"/>
                </a:lnTo>
                <a:lnTo>
                  <a:pt x="483042" y="71790"/>
                </a:lnTo>
                <a:lnTo>
                  <a:pt x="489072" y="65119"/>
                </a:lnTo>
                <a:lnTo>
                  <a:pt x="495419" y="58766"/>
                </a:lnTo>
                <a:lnTo>
                  <a:pt x="502084" y="52730"/>
                </a:lnTo>
                <a:lnTo>
                  <a:pt x="509066" y="47013"/>
                </a:lnTo>
                <a:lnTo>
                  <a:pt x="516366" y="41613"/>
                </a:lnTo>
                <a:lnTo>
                  <a:pt x="523348" y="36530"/>
                </a:lnTo>
                <a:lnTo>
                  <a:pt x="530965" y="31765"/>
                </a:lnTo>
                <a:lnTo>
                  <a:pt x="538899" y="27000"/>
                </a:lnTo>
                <a:lnTo>
                  <a:pt x="546834" y="23189"/>
                </a:lnTo>
                <a:lnTo>
                  <a:pt x="555085" y="19059"/>
                </a:lnTo>
                <a:lnTo>
                  <a:pt x="563020" y="15883"/>
                </a:lnTo>
                <a:lnTo>
                  <a:pt x="571906" y="12706"/>
                </a:lnTo>
                <a:lnTo>
                  <a:pt x="580158" y="9847"/>
                </a:lnTo>
                <a:lnTo>
                  <a:pt x="589044" y="7306"/>
                </a:lnTo>
                <a:lnTo>
                  <a:pt x="597613" y="5082"/>
                </a:lnTo>
                <a:lnTo>
                  <a:pt x="606500" y="3494"/>
                </a:lnTo>
                <a:lnTo>
                  <a:pt x="615386" y="1906"/>
                </a:lnTo>
                <a:lnTo>
                  <a:pt x="624273" y="953"/>
                </a:lnTo>
                <a:lnTo>
                  <a:pt x="633476" y="318"/>
                </a:lnTo>
                <a:lnTo>
                  <a:pt x="64204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split orient="vert" dir="in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rtlCol="0" anchor="ctr" anchorCtr="0" compatLnSpc="1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N" altLang="zh-CN" sz="40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j-cs"/>
              </a:rPr>
              <a:t>MARKETING AND SALES</a:t>
            </a:r>
          </a:p>
        </p:txBody>
      </p:sp>
      <p:pic>
        <p:nvPicPr>
          <p:cNvPr id="6" name="Picture 5" descr="downloa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0980" y="1379855"/>
            <a:ext cx="3219450" cy="2142490"/>
          </a:xfrm>
          <a:prstGeom prst="rect">
            <a:avLst/>
          </a:prstGeom>
        </p:spPr>
      </p:pic>
      <p:pic>
        <p:nvPicPr>
          <p:cNvPr id="7" name="Picture 6" descr="dustbin_(1)_PjHpSYwLe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4480" y="4196080"/>
            <a:ext cx="3092450" cy="2319655"/>
          </a:xfrm>
          <a:prstGeom prst="rect">
            <a:avLst/>
          </a:prstGeom>
        </p:spPr>
      </p:pic>
      <p:pic>
        <p:nvPicPr>
          <p:cNvPr id="8" name="Picture 7" descr="empty-advertisement-hoarding-city_23-21479011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00" y="1282700"/>
            <a:ext cx="3510915" cy="233743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393700" y="3620135"/>
            <a:ext cx="221424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altLang="en-US" sz="3200">
                <a:solidFill>
                  <a:schemeClr val="bg1"/>
                </a:solidFill>
              </a:rPr>
              <a:t>HOARDINGS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8119745" y="3522345"/>
            <a:ext cx="2197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2800">
                <a:solidFill>
                  <a:schemeClr val="bg1"/>
                </a:solidFill>
              </a:rPr>
              <a:t>PARTNERING</a:t>
            </a:r>
          </a:p>
        </p:txBody>
      </p:sp>
      <p:sp>
        <p:nvSpPr>
          <p:cNvPr id="10" name="Text Box 9"/>
          <p:cNvSpPr txBox="1"/>
          <p:nvPr/>
        </p:nvSpPr>
        <p:spPr>
          <a:xfrm>
            <a:off x="5631180" y="5695950"/>
            <a:ext cx="21145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2400">
                <a:solidFill>
                  <a:schemeClr val="bg1"/>
                </a:solidFill>
              </a:rPr>
              <a:t>INSTALLING NEAR </a:t>
            </a:r>
            <a:br>
              <a:rPr lang="en-IN" altLang="en-US" sz="2400">
                <a:solidFill>
                  <a:schemeClr val="bg1"/>
                </a:solidFill>
              </a:rPr>
            </a:br>
            <a:r>
              <a:rPr lang="en-IN" altLang="en-US" sz="2400">
                <a:solidFill>
                  <a:schemeClr val="bg1"/>
                </a:solidFill>
              </a:rPr>
              <a:t>CROWED AREA</a:t>
            </a:r>
          </a:p>
        </p:txBody>
      </p:sp>
      <p:pic>
        <p:nvPicPr>
          <p:cNvPr id="11" name="Picture 10" descr="magento-reward-points-extension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165" y="4434205"/>
            <a:ext cx="2381250" cy="2381250"/>
          </a:xfrm>
          <a:prstGeom prst="rect">
            <a:avLst/>
          </a:prstGeom>
        </p:spPr>
      </p:pic>
    </p:spTree>
  </p:cSld>
  <p:clrMapOvr>
    <a:masterClrMapping/>
  </p:clrMapOvr>
  <p:transition>
    <p:split orient="vert" dir="in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rtlCol="0" anchor="ctr" anchorCtr="0" compatLnSpc="1">
            <a:normAutofit/>
          </a:bodyPr>
          <a:lstStyle/>
          <a:p>
            <a:pPr lvl="0" eaLnBrk="1" fontAlgn="auto" hangingPunct="1">
              <a:spcAft>
                <a:spcPts val="0"/>
              </a:spcAft>
              <a:defRPr/>
            </a:pPr>
            <a:r>
              <a:rPr lang="en-US" sz="4000" dirty="0">
                <a:solidFill>
                  <a:schemeClr val="accent1"/>
                </a:solidFill>
                <a:latin typeface="Hoefler Text"/>
                <a:cs typeface="Hoefler Text"/>
              </a:rPr>
              <a:t>Business Model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</a:endParaRPr>
          </a:p>
        </p:txBody>
      </p:sp>
      <p:sp>
        <p:nvSpPr>
          <p:cNvPr id="13317" name="矩形 37"/>
          <p:cNvSpPr>
            <a:spLocks noChangeArrowheads="1"/>
          </p:cNvSpPr>
          <p:nvPr/>
        </p:nvSpPr>
        <p:spPr bwMode="auto">
          <a:xfrm>
            <a:off x="172278" y="1343714"/>
            <a:ext cx="8070574" cy="6154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b="1" dirty="0">
                <a:solidFill>
                  <a:srgbClr val="C85110"/>
                </a:solidFill>
                <a:latin typeface="Gill Sans"/>
                <a:cs typeface="Gill Sans"/>
              </a:rPr>
              <a:t>PART ONE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Only </a:t>
            </a:r>
            <a:r>
              <a:rPr lang="en-US" sz="20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specific  brands</a:t>
            </a: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 will be eligible (like </a:t>
            </a:r>
            <a:r>
              <a:rPr lang="en-US" sz="2000" dirty="0" err="1">
                <a:solidFill>
                  <a:schemeClr val="bg1"/>
                </a:solidFill>
                <a:latin typeface="High Tower Text" panose="02040502050506030303" pitchFamily="18" charset="0"/>
              </a:rPr>
              <a:t>kurkure</a:t>
            </a: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, lays etc.) to get the refund benefit </a:t>
            </a:r>
            <a:endParaRPr lang="en-US" sz="2000" b="1" dirty="0">
              <a:solidFill>
                <a:schemeClr val="bg1"/>
              </a:solidFill>
              <a:latin typeface="Gill Sans"/>
              <a:cs typeface="Gill Sans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b="1" dirty="0">
                <a:solidFill>
                  <a:srgbClr val="C85110"/>
                </a:solidFill>
                <a:latin typeface="Gill Sans"/>
                <a:cs typeface="Gill Sans"/>
              </a:rPr>
              <a:t>PART TWO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We can </a:t>
            </a:r>
            <a:r>
              <a:rPr lang="en-US" sz="20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advertise</a:t>
            </a: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 brands on our app and also on our dustbins to earn a little more.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b="1" dirty="0">
                <a:solidFill>
                  <a:srgbClr val="C85110"/>
                </a:solidFill>
                <a:latin typeface="Gill Sans"/>
                <a:cs typeface="Gill Sans"/>
              </a:rPr>
              <a:t>PART THREE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We can ask NGO’s and government for sponsorship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b="1" dirty="0">
                <a:solidFill>
                  <a:srgbClr val="C85110"/>
                </a:solidFill>
                <a:latin typeface="Gill Sans"/>
                <a:cs typeface="Gill Sans"/>
              </a:rPr>
              <a:t>PART FOUR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In App Purchases </a:t>
            </a: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to promote our game like feature of leveling up to earn more data</a:t>
            </a:r>
            <a:br>
              <a:rPr lang="en-US" sz="2000" dirty="0">
                <a:latin typeface="High Tower Text" panose="02040502050506030303" pitchFamily="18" charset="0"/>
              </a:rPr>
            </a:br>
            <a:r>
              <a:rPr lang="en-US" sz="2000" b="1" dirty="0">
                <a:solidFill>
                  <a:srgbClr val="C85110"/>
                </a:solidFill>
                <a:latin typeface="Gill Sans"/>
                <a:cs typeface="Gill Sans"/>
              </a:rPr>
              <a:t>PART FIVE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We can make money by </a:t>
            </a:r>
            <a:r>
              <a:rPr lang="en-US" sz="20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selling</a:t>
            </a: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 our waste. We can partner with </a:t>
            </a:r>
            <a:r>
              <a:rPr lang="en-US" sz="20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mobile operators </a:t>
            </a: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to give more benefits to the consumer and the company.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b="1" dirty="0">
                <a:solidFill>
                  <a:srgbClr val="C85110"/>
                </a:solidFill>
                <a:latin typeface="Gill Sans"/>
                <a:cs typeface="Gill Sans"/>
              </a:rPr>
              <a:t>PART SIX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In the later stages , the </a:t>
            </a:r>
            <a:r>
              <a:rPr lang="en-US" sz="20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offline retailers </a:t>
            </a:r>
            <a:r>
              <a:rPr lang="en-US" sz="2000" dirty="0">
                <a:solidFill>
                  <a:schemeClr val="bg1"/>
                </a:solidFill>
                <a:latin typeface="High Tower Text" panose="02040502050506030303" pitchFamily="18" charset="0"/>
              </a:rPr>
              <a:t>will also sponsor us for installing data dustbins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endParaRPr lang="en-US" sz="1800" dirty="0">
              <a:latin typeface="High Tower Text" panose="02040502050506030303" pitchFamily="18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  <a:defRPr/>
            </a:pPr>
            <a:endParaRPr lang="en-US" sz="1800" b="1" dirty="0">
              <a:solidFill>
                <a:srgbClr val="C85110"/>
              </a:solidFill>
              <a:latin typeface="Gill Sans"/>
              <a:cs typeface="Gill San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+mn-cs"/>
              <a:sym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3583" y="1690688"/>
            <a:ext cx="3896139" cy="41081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rtlCol="0" anchor="ctr" anchorCtr="0" compatLnSpc="1">
            <a:normAutofit/>
          </a:bodyPr>
          <a:lstStyle/>
          <a:p>
            <a:pPr lvl="0" eaLnBrk="1" fontAlgn="auto" hangingPunct="1">
              <a:spcAft>
                <a:spcPts val="0"/>
              </a:spcAft>
              <a:defRPr/>
            </a:pPr>
            <a:r>
              <a:rPr lang="en-US" sz="6000" dirty="0">
                <a:solidFill>
                  <a:srgbClr val="0070C0"/>
                </a:solidFill>
                <a:latin typeface="Hoefler Text"/>
                <a:cs typeface="Hoefler Text"/>
              </a:rPr>
              <a:t>Competitors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j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350" y="1874532"/>
            <a:ext cx="2258158" cy="1714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9256" y="1874618"/>
            <a:ext cx="1714500" cy="18493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9625" y="3918467"/>
            <a:ext cx="2258158" cy="237868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rtlCol="0" anchor="ctr" anchorCtr="0" compatLnSpc="1">
            <a:normAutofit/>
          </a:bodyPr>
          <a:lstStyle/>
          <a:p>
            <a:pPr lvl="0" eaLnBrk="1" fontAlgn="auto" hangingPunct="1">
              <a:spcAft>
                <a:spcPts val="0"/>
              </a:spcAft>
              <a:defRPr/>
            </a:pPr>
            <a:r>
              <a:rPr lang="en-US" sz="4000" dirty="0">
                <a:solidFill>
                  <a:srgbClr val="0070C0"/>
                </a:solidFill>
                <a:latin typeface="Hoefler Text"/>
                <a:cs typeface="Hoefler Text"/>
              </a:rPr>
              <a:t>Use of Funds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52939" y="2217940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latin typeface="High Tower Text" panose="02040502050506030303" pitchFamily="18" charset="0"/>
                <a:cs typeface="Gill Sans"/>
              </a:rPr>
              <a:t>1)</a:t>
            </a:r>
            <a:r>
              <a:rPr lang="en-US" sz="3200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Initial investment in </a:t>
            </a:r>
            <a:r>
              <a:rPr lang="en-US" sz="3200" u="sng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creating links </a:t>
            </a:r>
            <a:r>
              <a:rPr lang="en-US" sz="3200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with brands, with canteen </a:t>
            </a:r>
            <a:r>
              <a:rPr lang="en-US" sz="3200" dirty="0" err="1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etc</a:t>
            </a:r>
            <a:endParaRPr lang="en-US" sz="3200" dirty="0">
              <a:solidFill>
                <a:schemeClr val="bg1"/>
              </a:solidFill>
              <a:latin typeface="High Tower Text" panose="02040502050506030303" pitchFamily="18" charset="0"/>
              <a:cs typeface="Gill Sans"/>
            </a:endParaRPr>
          </a:p>
          <a:p>
            <a:r>
              <a:rPr lang="en-US" sz="3200" dirty="0">
                <a:latin typeface="High Tower Text" panose="02040502050506030303" pitchFamily="18" charset="0"/>
                <a:cs typeface="Gill Sans"/>
              </a:rPr>
              <a:t>2)</a:t>
            </a:r>
            <a:r>
              <a:rPr lang="en-US" sz="3200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Preparing hoardings and posters on the street and for </a:t>
            </a:r>
            <a:r>
              <a:rPr lang="en-US" sz="3200" u="sng" dirty="0">
                <a:solidFill>
                  <a:schemeClr val="bg1"/>
                </a:solidFill>
                <a:latin typeface="High Tower Text" panose="02040502050506030303" pitchFamily="18" charset="0"/>
                <a:cs typeface="Gill Sans"/>
              </a:rPr>
              <a:t>buying dustbins .</a:t>
            </a:r>
          </a:p>
          <a:p>
            <a:r>
              <a:rPr lang="en-US" sz="3200" dirty="0">
                <a:latin typeface="High Tower Text" panose="02040502050506030303" pitchFamily="18" charset="0"/>
              </a:rPr>
              <a:t>3)</a:t>
            </a:r>
            <a:r>
              <a:rPr lang="en-US" sz="3200" dirty="0">
                <a:solidFill>
                  <a:schemeClr val="bg1"/>
                </a:solidFill>
                <a:latin typeface="High Tower Text" panose="02040502050506030303" pitchFamily="18" charset="0"/>
              </a:rPr>
              <a:t>To set-up dustbins at public places and for </a:t>
            </a:r>
            <a:r>
              <a:rPr lang="en-US" sz="3200" u="sng" dirty="0">
                <a:solidFill>
                  <a:schemeClr val="bg1"/>
                </a:solidFill>
                <a:latin typeface="High Tower Text" panose="02040502050506030303" pitchFamily="18" charset="0"/>
              </a:rPr>
              <a:t>maintenance.</a:t>
            </a:r>
          </a:p>
          <a:p>
            <a:endParaRPr lang="en-US" sz="3200" u="sng" dirty="0">
              <a:solidFill>
                <a:schemeClr val="bg1"/>
              </a:solidFill>
              <a:latin typeface="High Tower Text" panose="02040502050506030303" pitchFamily="18" charset="0"/>
              <a:cs typeface="Gill Sans"/>
            </a:endParaRPr>
          </a:p>
          <a:p>
            <a:endParaRPr lang="en-IN" sz="3200" dirty="0">
              <a:solidFill>
                <a:schemeClr val="bg1"/>
              </a:solidFill>
            </a:endParaRPr>
          </a:p>
        </p:txBody>
      </p:sp>
      <p:graphicFrame>
        <p:nvGraphicFramePr>
          <p:cNvPr id="22" name="Chart 21"/>
          <p:cNvGraphicFramePr/>
          <p:nvPr/>
        </p:nvGraphicFramePr>
        <p:xfrm>
          <a:off x="7540487" y="1855303"/>
          <a:ext cx="4147930" cy="42937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微软雅黑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452</Words>
  <Application>Microsoft Office PowerPoint</Application>
  <PresentationFormat>Widescreen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Microsoft JhengHei Light</vt:lpstr>
      <vt:lpstr>微软雅黑</vt:lpstr>
      <vt:lpstr>Arial</vt:lpstr>
      <vt:lpstr>Calibri</vt:lpstr>
      <vt:lpstr>Calibri Light</vt:lpstr>
      <vt:lpstr>Gill Sans</vt:lpstr>
      <vt:lpstr>High Tower Text</vt:lpstr>
      <vt:lpstr>Hoefler Text</vt:lpstr>
      <vt:lpstr>Wingdings</vt:lpstr>
      <vt:lpstr>Office 主题</vt:lpstr>
      <vt:lpstr>Throw Back -Smart dustbins</vt:lpstr>
      <vt:lpstr>PowerPoint Presentation</vt:lpstr>
      <vt:lpstr>Idea</vt:lpstr>
      <vt:lpstr>Our Security Measures </vt:lpstr>
      <vt:lpstr>MARKET</vt:lpstr>
      <vt:lpstr>MARKETING AND SALES</vt:lpstr>
      <vt:lpstr>Business Model</vt:lpstr>
      <vt:lpstr>Competitors</vt:lpstr>
      <vt:lpstr>Use of Funds</vt:lpstr>
      <vt:lpstr>Roadmap &amp; Traction</vt:lpstr>
      <vt:lpstr>THANK YOU FOR 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AnnJo</dc:creator>
  <cp:lastModifiedBy>Akash P</cp:lastModifiedBy>
  <cp:revision>88</cp:revision>
  <dcterms:created xsi:type="dcterms:W3CDTF">2014-12-20T13:05:00Z</dcterms:created>
  <dcterms:modified xsi:type="dcterms:W3CDTF">2020-03-05T06:29:28Z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1033-11.2.0.9169</vt:lpwstr>
  </property>
</Properties>
</file>

<file path=docProps/thumbnail.jpeg>
</file>